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2" r:id="rId5"/>
    <p:sldId id="273" r:id="rId6"/>
    <p:sldId id="287" r:id="rId7"/>
    <p:sldId id="288" r:id="rId8"/>
    <p:sldId id="289" r:id="rId9"/>
    <p:sldId id="290" r:id="rId10"/>
    <p:sldId id="291" r:id="rId11"/>
    <p:sldId id="280" r:id="rId12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1" autoAdjust="0"/>
  </p:normalViewPr>
  <p:slideViewPr>
    <p:cSldViewPr snapToGrid="0" snapToObjects="1">
      <p:cViewPr varScale="1">
        <p:scale>
          <a:sx n="117" d="100"/>
          <a:sy n="117" d="100"/>
        </p:scale>
        <p:origin x="57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1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61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8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7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75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76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5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8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3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8ECC-BD1D-3E40-9DC0-1F5193C16E59}" type="datetimeFigureOut">
              <a:rPr lang="fr-FR" smtClean="0"/>
              <a:t>15/09/2021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BADAB-5E4A-DF4E-85DC-542A88CE7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0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306286" y="2188309"/>
            <a:ext cx="635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/>
                <a:cs typeface="Arial"/>
              </a:rPr>
              <a:t>L’EXPERIENCE DE L’IA EN COLLECTIVITE</a:t>
            </a:r>
            <a:endParaRPr lang="fr-FR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2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10104" y="4789752"/>
            <a:ext cx="289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rPr>
              <a:t>/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Dénomination du pôle</a:t>
            </a:r>
          </a:p>
          <a:p>
            <a:endParaRPr lang="fr-FR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4" y="4900273"/>
            <a:ext cx="260518" cy="83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2153" y="253999"/>
            <a:ext cx="59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EIT POITIERS/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L’EXPERIENCE DE L’IA EN COLLECTIVITE</a:t>
            </a:r>
          </a:p>
        </p:txBody>
      </p:sp>
      <p:sp>
        <p:nvSpPr>
          <p:cNvPr id="3" name="AutoShape 2" descr="L'intelligence artificielle à la vitesse de la lumière"/>
          <p:cNvSpPr>
            <a:spLocks noChangeAspect="1" noChangeArrowheads="1"/>
          </p:cNvSpPr>
          <p:nvPr/>
        </p:nvSpPr>
        <p:spPr bwMode="auto">
          <a:xfrm>
            <a:off x="3209018" y="541429"/>
            <a:ext cx="5592082" cy="36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64" y="726941"/>
            <a:ext cx="7020016" cy="46823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2153" y="1902677"/>
            <a:ext cx="338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L’IA :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UN GROS MOT / SIGLE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10104" y="4789752"/>
            <a:ext cx="289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rPr>
              <a:t>/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Dénomination du pôle</a:t>
            </a:r>
          </a:p>
          <a:p>
            <a:endParaRPr lang="fr-FR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4" y="4900273"/>
            <a:ext cx="260518" cy="83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2153" y="253999"/>
            <a:ext cx="59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EIT POITIERS/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L’EXPERIENCE DE L’IA EN COLLECTIVITE</a:t>
            </a:r>
          </a:p>
        </p:txBody>
      </p:sp>
      <p:sp>
        <p:nvSpPr>
          <p:cNvPr id="3" name="AutoShape 2" descr="L'intelligence artificielle à la vitesse de la lumière"/>
          <p:cNvSpPr>
            <a:spLocks noChangeAspect="1" noChangeArrowheads="1"/>
          </p:cNvSpPr>
          <p:nvPr/>
        </p:nvSpPr>
        <p:spPr bwMode="auto">
          <a:xfrm>
            <a:off x="3209018" y="541429"/>
            <a:ext cx="5592082" cy="36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"/>
          <a:stretch/>
        </p:blipFill>
        <p:spPr>
          <a:xfrm>
            <a:off x="3583587" y="587791"/>
            <a:ext cx="10921588" cy="460207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2153" y="1816224"/>
            <a:ext cx="338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LES USAGES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VS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LE TECHNO SOLUTIONISME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4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10104" y="4789752"/>
            <a:ext cx="289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rPr>
              <a:t>/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Dénomination du pôle</a:t>
            </a:r>
          </a:p>
          <a:p>
            <a:endParaRPr lang="fr-FR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4" y="4900273"/>
            <a:ext cx="260518" cy="83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2153" y="253999"/>
            <a:ext cx="59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EIT POITIERS/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L’EXPERIENCE DE L’IA EN COLLECTIVITE</a:t>
            </a:r>
          </a:p>
        </p:txBody>
      </p:sp>
      <p:sp>
        <p:nvSpPr>
          <p:cNvPr id="3" name="AutoShape 2" descr="L'intelligence artificielle à la vitesse de la lumière"/>
          <p:cNvSpPr>
            <a:spLocks noChangeAspect="1" noChangeArrowheads="1"/>
          </p:cNvSpPr>
          <p:nvPr/>
        </p:nvSpPr>
        <p:spPr bwMode="auto">
          <a:xfrm>
            <a:off x="3209018" y="541429"/>
            <a:ext cx="5592082" cy="36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32153" y="2067349"/>
            <a:ext cx="3380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UN NOUVEAU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CONTRAT SOCIAL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7" y="796017"/>
            <a:ext cx="6081939" cy="43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10104" y="4789752"/>
            <a:ext cx="289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rPr>
              <a:t>/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Dénomination du pôle</a:t>
            </a:r>
          </a:p>
          <a:p>
            <a:endParaRPr lang="fr-FR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4" y="4900273"/>
            <a:ext cx="260518" cy="83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2153" y="253999"/>
            <a:ext cx="59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EIT POITIERS/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L’EXPERIENCE DE L’IA EN COLLECTIVITE</a:t>
            </a:r>
          </a:p>
        </p:txBody>
      </p:sp>
      <p:sp>
        <p:nvSpPr>
          <p:cNvPr id="3" name="AutoShape 2" descr="L'intelligence artificielle à la vitesse de la lumière"/>
          <p:cNvSpPr>
            <a:spLocks noChangeAspect="1" noChangeArrowheads="1"/>
          </p:cNvSpPr>
          <p:nvPr/>
        </p:nvSpPr>
        <p:spPr bwMode="auto">
          <a:xfrm>
            <a:off x="3209018" y="541429"/>
            <a:ext cx="5592082" cy="36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0131" y="1908901"/>
            <a:ext cx="338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PAS D’IA SANS DATAS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53217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43" y="689216"/>
            <a:ext cx="9015289" cy="45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910104" y="4789752"/>
            <a:ext cx="2891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  <a:latin typeface="Gotham Book"/>
                <a:cs typeface="Gotham Book"/>
              </a:rPr>
              <a:t>/ </a:t>
            </a:r>
            <a:r>
              <a:rPr lang="fr-FR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Dénomination du pôle</a:t>
            </a:r>
          </a:p>
          <a:p>
            <a:endParaRPr lang="fr-FR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24" y="4900273"/>
            <a:ext cx="260518" cy="8336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2153" y="253999"/>
            <a:ext cx="590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rial"/>
                <a:cs typeface="Arial"/>
              </a:rPr>
              <a:t>EIT POITIERS/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L’EXPERIENCE DE L’IA EN COLLECTIVITE</a:t>
            </a:r>
          </a:p>
        </p:txBody>
      </p:sp>
      <p:sp>
        <p:nvSpPr>
          <p:cNvPr id="3" name="AutoShape 2" descr="L'intelligence artificielle à la vitesse de la lumière"/>
          <p:cNvSpPr>
            <a:spLocks noChangeAspect="1" noChangeArrowheads="1"/>
          </p:cNvSpPr>
          <p:nvPr/>
        </p:nvSpPr>
        <p:spPr bwMode="auto">
          <a:xfrm>
            <a:off x="3209018" y="541429"/>
            <a:ext cx="5592082" cy="36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20131" y="1908901"/>
            <a:ext cx="338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AVANCER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EN MODE R&amp;D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53217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/>
          <a:stretch/>
        </p:blipFill>
        <p:spPr>
          <a:xfrm>
            <a:off x="2955472" y="742950"/>
            <a:ext cx="6764682" cy="57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 PowerPoint.pptx" id="{9F1421C5-333B-4128-8823-6102775F487A}" vid="{E35128B7-100A-4B4C-9B43-CBB7D98887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FAFCF8DCABB547A518D2C43B7922BD" ma:contentTypeVersion="0" ma:contentTypeDescription="Crée un document." ma:contentTypeScope="" ma:versionID="4c806830f069815499d51301f6825e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1787B-B355-4B8B-A6A8-FFD9BCE5D62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961057-580E-42BB-A6F9-0E04FF261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8F170F-07B4-461B-A0FE-66B1FA0BE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PowerPoint</Template>
  <TotalTime>58</TotalTime>
  <Words>90</Words>
  <Application>Microsoft Office PowerPoint</Application>
  <PresentationFormat>Affichage à l'écran (16:9)</PresentationFormat>
  <Paragraphs>21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Gotham Book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M.E.L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LIMPENS Myriam</dc:creator>
  <cp:lastModifiedBy>LIMPENS Myriam</cp:lastModifiedBy>
  <cp:revision>5</cp:revision>
  <dcterms:created xsi:type="dcterms:W3CDTF">2021-09-15T12:20:21Z</dcterms:created>
  <dcterms:modified xsi:type="dcterms:W3CDTF">2021-09-15T13:18:31Z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0x010100EDFAFCF8DCABB547A518D2C43B7922BD</vt:lpwstr>
  </property>
  <property fmtid="{D5CDD505-2E9C-101B-9397-08002B2CF9AE}" pid="3" name="LM_Doc_Lieu">
    <vt:lpwstr/>
  </property>
  <property fmtid="{D5CDD505-2E9C-101B-9397-08002B2CF9AE}" pid="4" name="LM_Doc_MotCle">
    <vt:lpwstr>87;#Présentation|f6d96bf0-8f87-477e-a732-139c4c8b067e</vt:lpwstr>
  </property>
  <property fmtid="{D5CDD505-2E9C-101B-9397-08002B2CF9AE}" pid="5" name="LM_Doc_Classement">
    <vt:lpwstr>27;#Modèle|c66f9385-b4d7-400c-b743-5c2e198456e5</vt:lpwstr>
  </property>
</Properties>
</file>