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4"/>
    <p:sldMasterId id="2147483681" r:id="rId5"/>
  </p:sldMasterIdLst>
  <p:notesMasterIdLst>
    <p:notesMasterId r:id="rId12"/>
  </p:notesMasterIdLst>
  <p:handoutMasterIdLst>
    <p:handoutMasterId r:id="rId13"/>
  </p:handoutMasterIdLst>
  <p:sldIdLst>
    <p:sldId id="3763" r:id="rId6"/>
    <p:sldId id="3760" r:id="rId7"/>
    <p:sldId id="3759" r:id="rId8"/>
    <p:sldId id="3755" r:id="rId9"/>
    <p:sldId id="3761" r:id="rId10"/>
    <p:sldId id="3762" r:id="rId11"/>
  </p:sldIdLst>
  <p:sldSz cx="24384000" cy="13716000"/>
  <p:notesSz cx="9944100" cy="6805613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ISZMAN Georges" initials="FG" lastIdx="5" clrIdx="0"/>
  <p:cmAuthor id="2" name="POUCAN Laurent" initials="PL" lastIdx="1" clrIdx="1"/>
  <p:cmAuthor id="3" name="FISZMAN Georges" initials="GF" lastIdx="2" clrIdx="2"/>
  <p:cmAuthor id="4" name="JOUSSE Noëllie" initials="JN" lastIdx="1" clrIdx="3"/>
  <p:cmAuthor id="5" name="ROBERT Ludovic" initials="RL" lastIdx="1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374A"/>
    <a:srgbClr val="5796A5"/>
    <a:srgbClr val="F17700"/>
    <a:srgbClr val="000000"/>
    <a:srgbClr val="253261"/>
    <a:srgbClr val="253748"/>
    <a:srgbClr val="596774"/>
    <a:srgbClr val="253260"/>
    <a:srgbClr val="E37D2E"/>
    <a:srgbClr val="5896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417337-B889-4868-8BC7-EB94EE751E53}" v="1" dt="2021-09-10T12:54:06.618"/>
    <p1510:client id="{7C0F54BF-F0FD-46D6-9C12-35C699A9724E}" v="8" dt="2021-09-10T13:15:24.636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/>
      <a:tcStyle>
        <a:tcBdr/>
        <a:fill>
          <a:solidFill>
            <a:srgbClr val="FCE9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3" d="100"/>
          <a:sy n="33" d="100"/>
        </p:scale>
        <p:origin x="83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MBOTTE Sophie" userId="S::sophie.rembotte@angersloiremetropole.fr::ab7fbc05-94c9-445a-af04-8b9ac3f72cba" providerId="AD" clId="Web-{55417337-B889-4868-8BC7-EB94EE751E53}"/>
    <pc:docChg chg="modSld">
      <pc:chgData name="REMBOTTE Sophie" userId="S::sophie.rembotte@angersloiremetropole.fr::ab7fbc05-94c9-445a-af04-8b9ac3f72cba" providerId="AD" clId="Web-{55417337-B889-4868-8BC7-EB94EE751E53}" dt="2021-09-10T12:54:06.618" v="0" actId="1076"/>
      <pc:docMkLst>
        <pc:docMk/>
      </pc:docMkLst>
      <pc:sldChg chg="modSp">
        <pc:chgData name="REMBOTTE Sophie" userId="S::sophie.rembotte@angersloiremetropole.fr::ab7fbc05-94c9-445a-af04-8b9ac3f72cba" providerId="AD" clId="Web-{55417337-B889-4868-8BC7-EB94EE751E53}" dt="2021-09-10T12:54:06.618" v="0" actId="1076"/>
        <pc:sldMkLst>
          <pc:docMk/>
          <pc:sldMk cId="1883819679" sldId="3763"/>
        </pc:sldMkLst>
        <pc:spChg chg="mod">
          <ac:chgData name="REMBOTTE Sophie" userId="S::sophie.rembotte@angersloiremetropole.fr::ab7fbc05-94c9-445a-af04-8b9ac3f72cba" providerId="AD" clId="Web-{55417337-B889-4868-8BC7-EB94EE751E53}" dt="2021-09-10T12:54:06.618" v="0" actId="1076"/>
          <ac:spMkLst>
            <pc:docMk/>
            <pc:sldMk cId="1883819679" sldId="3763"/>
            <ac:spMk id="9" creationId="{06FEC5E8-4E87-4E19-BE06-7253904E4545}"/>
          </ac:spMkLst>
        </pc:spChg>
      </pc:sldChg>
    </pc:docChg>
  </pc:docChgLst>
  <pc:docChgLst>
    <pc:chgData name="REMBOTTE Sophie" userId="ab7fbc05-94c9-445a-af04-8b9ac3f72cba" providerId="ADAL" clId="{6C19DFD5-3601-4E0E-AAD5-4A78D9DD7898}"/>
    <pc:docChg chg="addSld delSld modSld delMainMaster modMainMaster">
      <pc:chgData name="REMBOTTE Sophie" userId="ab7fbc05-94c9-445a-af04-8b9ac3f72cba" providerId="ADAL" clId="{6C19DFD5-3601-4E0E-AAD5-4A78D9DD7898}" dt="2021-09-10T13:17:37.504" v="97" actId="20577"/>
      <pc:docMkLst>
        <pc:docMk/>
      </pc:docMkLst>
      <pc:sldChg chg="del">
        <pc:chgData name="REMBOTTE Sophie" userId="ab7fbc05-94c9-445a-af04-8b9ac3f72cba" providerId="ADAL" clId="{6C19DFD5-3601-4E0E-AAD5-4A78D9DD7898}" dt="2021-09-10T12:45:35.027" v="7" actId="2696"/>
        <pc:sldMkLst>
          <pc:docMk/>
          <pc:sldMk cId="3387298482" sldId="3752"/>
        </pc:sldMkLst>
      </pc:sldChg>
      <pc:sldChg chg="modSp add del">
        <pc:chgData name="REMBOTTE Sophie" userId="ab7fbc05-94c9-445a-af04-8b9ac3f72cba" providerId="ADAL" clId="{6C19DFD5-3601-4E0E-AAD5-4A78D9DD7898}" dt="2021-09-10T13:17:37.504" v="97" actId="20577"/>
        <pc:sldMkLst>
          <pc:docMk/>
          <pc:sldMk cId="2652505649" sldId="3755"/>
        </pc:sldMkLst>
        <pc:spChg chg="mod">
          <ac:chgData name="REMBOTTE Sophie" userId="ab7fbc05-94c9-445a-af04-8b9ac3f72cba" providerId="ADAL" clId="{6C19DFD5-3601-4E0E-AAD5-4A78D9DD7898}" dt="2021-09-10T12:49:23.498" v="57" actId="1076"/>
          <ac:spMkLst>
            <pc:docMk/>
            <pc:sldMk cId="2652505649" sldId="3755"/>
            <ac:spMk id="5" creationId="{9B8384BD-109A-4BD7-A82E-AEB6D12226A6}"/>
          </ac:spMkLst>
        </pc:spChg>
        <pc:spChg chg="mod">
          <ac:chgData name="REMBOTTE Sophie" userId="ab7fbc05-94c9-445a-af04-8b9ac3f72cba" providerId="ADAL" clId="{6C19DFD5-3601-4E0E-AAD5-4A78D9DD7898}" dt="2021-09-10T13:17:37.504" v="97" actId="20577"/>
          <ac:spMkLst>
            <pc:docMk/>
            <pc:sldMk cId="2652505649" sldId="3755"/>
            <ac:spMk id="6" creationId="{B32EFD95-2E69-4899-807F-6D6DF821994A}"/>
          </ac:spMkLst>
        </pc:spChg>
      </pc:sldChg>
      <pc:sldChg chg="del">
        <pc:chgData name="REMBOTTE Sophie" userId="ab7fbc05-94c9-445a-af04-8b9ac3f72cba" providerId="ADAL" clId="{6C19DFD5-3601-4E0E-AAD5-4A78D9DD7898}" dt="2021-09-10T12:45:35.019" v="5" actId="2696"/>
        <pc:sldMkLst>
          <pc:docMk/>
          <pc:sldMk cId="1693852868" sldId="3758"/>
        </pc:sldMkLst>
      </pc:sldChg>
      <pc:sldChg chg="modSp add del">
        <pc:chgData name="REMBOTTE Sophie" userId="ab7fbc05-94c9-445a-af04-8b9ac3f72cba" providerId="ADAL" clId="{6C19DFD5-3601-4E0E-AAD5-4A78D9DD7898}" dt="2021-09-10T12:49:13.840" v="56" actId="1076"/>
        <pc:sldMkLst>
          <pc:docMk/>
          <pc:sldMk cId="2530817225" sldId="3759"/>
        </pc:sldMkLst>
        <pc:spChg chg="mod">
          <ac:chgData name="REMBOTTE Sophie" userId="ab7fbc05-94c9-445a-af04-8b9ac3f72cba" providerId="ADAL" clId="{6C19DFD5-3601-4E0E-AAD5-4A78D9DD7898}" dt="2021-09-10T12:49:13.840" v="56" actId="1076"/>
          <ac:spMkLst>
            <pc:docMk/>
            <pc:sldMk cId="2530817225" sldId="3759"/>
            <ac:spMk id="5" creationId="{9B8384BD-109A-4BD7-A82E-AEB6D12226A6}"/>
          </ac:spMkLst>
        </pc:spChg>
        <pc:spChg chg="mod">
          <ac:chgData name="REMBOTTE Sophie" userId="ab7fbc05-94c9-445a-af04-8b9ac3f72cba" providerId="ADAL" clId="{6C19DFD5-3601-4E0E-AAD5-4A78D9DD7898}" dt="2021-09-10T12:47:33.973" v="38" actId="5793"/>
          <ac:spMkLst>
            <pc:docMk/>
            <pc:sldMk cId="2530817225" sldId="3759"/>
            <ac:spMk id="6" creationId="{B32EFD95-2E69-4899-807F-6D6DF821994A}"/>
          </ac:spMkLst>
        </pc:spChg>
      </pc:sldChg>
      <pc:sldChg chg="modSp add del">
        <pc:chgData name="REMBOTTE Sophie" userId="ab7fbc05-94c9-445a-af04-8b9ac3f72cba" providerId="ADAL" clId="{6C19DFD5-3601-4E0E-AAD5-4A78D9DD7898}" dt="2021-09-10T12:50:59.899" v="79" actId="108"/>
        <pc:sldMkLst>
          <pc:docMk/>
          <pc:sldMk cId="3632050699" sldId="3760"/>
        </pc:sldMkLst>
        <pc:spChg chg="mod">
          <ac:chgData name="REMBOTTE Sophie" userId="ab7fbc05-94c9-445a-af04-8b9ac3f72cba" providerId="ADAL" clId="{6C19DFD5-3601-4E0E-AAD5-4A78D9DD7898}" dt="2021-09-10T12:49:06.848" v="54" actId="1076"/>
          <ac:spMkLst>
            <pc:docMk/>
            <pc:sldMk cId="3632050699" sldId="3760"/>
            <ac:spMk id="5" creationId="{9B8384BD-109A-4BD7-A82E-AEB6D12226A6}"/>
          </ac:spMkLst>
        </pc:spChg>
        <pc:spChg chg="mod">
          <ac:chgData name="REMBOTTE Sophie" userId="ab7fbc05-94c9-445a-af04-8b9ac3f72cba" providerId="ADAL" clId="{6C19DFD5-3601-4E0E-AAD5-4A78D9DD7898}" dt="2021-09-10T12:50:59.899" v="79" actId="108"/>
          <ac:spMkLst>
            <pc:docMk/>
            <pc:sldMk cId="3632050699" sldId="3760"/>
            <ac:spMk id="6" creationId="{B32EFD95-2E69-4899-807F-6D6DF821994A}"/>
          </ac:spMkLst>
        </pc:spChg>
      </pc:sldChg>
      <pc:sldChg chg="modSp add del">
        <pc:chgData name="REMBOTTE Sophie" userId="ab7fbc05-94c9-445a-af04-8b9ac3f72cba" providerId="ADAL" clId="{6C19DFD5-3601-4E0E-AAD5-4A78D9DD7898}" dt="2021-09-10T12:49:45.732" v="64" actId="1076"/>
        <pc:sldMkLst>
          <pc:docMk/>
          <pc:sldMk cId="481797122" sldId="3761"/>
        </pc:sldMkLst>
        <pc:spChg chg="mod">
          <ac:chgData name="REMBOTTE Sophie" userId="ab7fbc05-94c9-445a-af04-8b9ac3f72cba" providerId="ADAL" clId="{6C19DFD5-3601-4E0E-AAD5-4A78D9DD7898}" dt="2021-09-10T12:49:33.995" v="58" actId="1076"/>
          <ac:spMkLst>
            <pc:docMk/>
            <pc:sldMk cId="481797122" sldId="3761"/>
            <ac:spMk id="3" creationId="{5F11F669-ED97-493C-8AEC-76BCD423FEFB}"/>
          </ac:spMkLst>
        </pc:spChg>
        <pc:spChg chg="mod">
          <ac:chgData name="REMBOTTE Sophie" userId="ab7fbc05-94c9-445a-af04-8b9ac3f72cba" providerId="ADAL" clId="{6C19DFD5-3601-4E0E-AAD5-4A78D9DD7898}" dt="2021-09-10T12:49:45.732" v="64" actId="1076"/>
          <ac:spMkLst>
            <pc:docMk/>
            <pc:sldMk cId="481797122" sldId="3761"/>
            <ac:spMk id="4" creationId="{3BA828D9-19D0-4294-A6CD-1CD5957A764C}"/>
          </ac:spMkLst>
        </pc:spChg>
      </pc:sldChg>
      <pc:sldChg chg="modSp add del">
        <pc:chgData name="REMBOTTE Sophie" userId="ab7fbc05-94c9-445a-af04-8b9ac3f72cba" providerId="ADAL" clId="{6C19DFD5-3601-4E0E-AAD5-4A78D9DD7898}" dt="2021-09-10T13:16:15.619" v="85" actId="1076"/>
        <pc:sldMkLst>
          <pc:docMk/>
          <pc:sldMk cId="1972171457" sldId="3762"/>
        </pc:sldMkLst>
        <pc:spChg chg="mod">
          <ac:chgData name="REMBOTTE Sophie" userId="ab7fbc05-94c9-445a-af04-8b9ac3f72cba" providerId="ADAL" clId="{6C19DFD5-3601-4E0E-AAD5-4A78D9DD7898}" dt="2021-09-10T12:50:12.817" v="77" actId="14100"/>
          <ac:spMkLst>
            <pc:docMk/>
            <pc:sldMk cId="1972171457" sldId="3762"/>
            <ac:spMk id="3" creationId="{1AF95D8C-506C-4333-8592-7F383FE69B0E}"/>
          </ac:spMkLst>
        </pc:spChg>
        <pc:spChg chg="mod">
          <ac:chgData name="REMBOTTE Sophie" userId="ab7fbc05-94c9-445a-af04-8b9ac3f72cba" providerId="ADAL" clId="{6C19DFD5-3601-4E0E-AAD5-4A78D9DD7898}" dt="2021-09-10T12:50:07.360" v="76" actId="1076"/>
          <ac:spMkLst>
            <pc:docMk/>
            <pc:sldMk cId="1972171457" sldId="3762"/>
            <ac:spMk id="4" creationId="{10873277-7054-48AC-A3FF-C8259CA308AC}"/>
          </ac:spMkLst>
        </pc:spChg>
        <pc:picChg chg="mod">
          <ac:chgData name="REMBOTTE Sophie" userId="ab7fbc05-94c9-445a-af04-8b9ac3f72cba" providerId="ADAL" clId="{6C19DFD5-3601-4E0E-AAD5-4A78D9DD7898}" dt="2021-09-10T13:16:15.619" v="85" actId="1076"/>
          <ac:picMkLst>
            <pc:docMk/>
            <pc:sldMk cId="1972171457" sldId="3762"/>
            <ac:picMk id="6" creationId="{2B9EB155-62C9-4B98-AFEB-6C3310BA5172}"/>
          </ac:picMkLst>
        </pc:picChg>
        <pc:picChg chg="mod">
          <ac:chgData name="REMBOTTE Sophie" userId="ab7fbc05-94c9-445a-af04-8b9ac3f72cba" providerId="ADAL" clId="{6C19DFD5-3601-4E0E-AAD5-4A78D9DD7898}" dt="2021-09-10T13:16:03.163" v="82" actId="1076"/>
          <ac:picMkLst>
            <pc:docMk/>
            <pc:sldMk cId="1972171457" sldId="3762"/>
            <ac:picMk id="9" creationId="{6591FAAA-E9D3-4B27-8D1F-9A856522DEC6}"/>
          </ac:picMkLst>
        </pc:picChg>
      </pc:sldChg>
      <pc:sldChg chg="modSp add">
        <pc:chgData name="REMBOTTE Sophie" userId="ab7fbc05-94c9-445a-af04-8b9ac3f72cba" providerId="ADAL" clId="{6C19DFD5-3601-4E0E-AAD5-4A78D9DD7898}" dt="2021-09-10T12:46:02.992" v="17" actId="1076"/>
        <pc:sldMkLst>
          <pc:docMk/>
          <pc:sldMk cId="1883819679" sldId="3763"/>
        </pc:sldMkLst>
        <pc:grpChg chg="mod">
          <ac:chgData name="REMBOTTE Sophie" userId="ab7fbc05-94c9-445a-af04-8b9ac3f72cba" providerId="ADAL" clId="{6C19DFD5-3601-4E0E-AAD5-4A78D9DD7898}" dt="2021-09-10T12:46:02.992" v="17" actId="1076"/>
          <ac:grpSpMkLst>
            <pc:docMk/>
            <pc:sldMk cId="1883819679" sldId="3763"/>
            <ac:grpSpMk id="25" creationId="{338B0D46-0ACB-4BA4-98F9-964005A4F6E1}"/>
          </ac:grpSpMkLst>
        </pc:grpChg>
      </pc:sldChg>
      <pc:sldMasterChg chg="del delSldLayout">
        <pc:chgData name="REMBOTTE Sophie" userId="ab7fbc05-94c9-445a-af04-8b9ac3f72cba" providerId="ADAL" clId="{6C19DFD5-3601-4E0E-AAD5-4A78D9DD7898}" dt="2021-09-10T12:45:35.037" v="15" actId="2696"/>
        <pc:sldMasterMkLst>
          <pc:docMk/>
          <pc:sldMasterMk cId="0" sldId="2147483648"/>
        </pc:sldMasterMkLst>
        <pc:sldLayoutChg chg="del">
          <pc:chgData name="REMBOTTE Sophie" userId="ab7fbc05-94c9-445a-af04-8b9ac3f72cba" providerId="ADAL" clId="{6C19DFD5-3601-4E0E-AAD5-4A78D9DD7898}" dt="2021-09-10T12:45:35.020" v="6" actId="2696"/>
          <pc:sldLayoutMkLst>
            <pc:docMk/>
            <pc:sldMasterMk cId="0" sldId="2147483648"/>
            <pc:sldLayoutMk cId="1541939098" sldId="2147483660"/>
          </pc:sldLayoutMkLst>
        </pc:sldLayoutChg>
        <pc:sldLayoutChg chg="del">
          <pc:chgData name="REMBOTTE Sophie" userId="ab7fbc05-94c9-445a-af04-8b9ac3f72cba" providerId="ADAL" clId="{6C19DFD5-3601-4E0E-AAD5-4A78D9DD7898}" dt="2021-09-10T12:45:35.032" v="13" actId="2696"/>
          <pc:sldLayoutMkLst>
            <pc:docMk/>
            <pc:sldMasterMk cId="0" sldId="2147483648"/>
            <pc:sldLayoutMk cId="1587215486" sldId="2147483666"/>
          </pc:sldLayoutMkLst>
        </pc:sldLayoutChg>
        <pc:sldLayoutChg chg="del">
          <pc:chgData name="REMBOTTE Sophie" userId="ab7fbc05-94c9-445a-af04-8b9ac3f72cba" providerId="ADAL" clId="{6C19DFD5-3601-4E0E-AAD5-4A78D9DD7898}" dt="2021-09-10T12:45:35.027" v="8" actId="2696"/>
          <pc:sldLayoutMkLst>
            <pc:docMk/>
            <pc:sldMasterMk cId="0" sldId="2147483648"/>
            <pc:sldLayoutMk cId="3594813884" sldId="2147483669"/>
          </pc:sldLayoutMkLst>
        </pc:sldLayoutChg>
        <pc:sldLayoutChg chg="del">
          <pc:chgData name="REMBOTTE Sophie" userId="ab7fbc05-94c9-445a-af04-8b9ac3f72cba" providerId="ADAL" clId="{6C19DFD5-3601-4E0E-AAD5-4A78D9DD7898}" dt="2021-09-10T12:45:35.030" v="11" actId="2696"/>
          <pc:sldLayoutMkLst>
            <pc:docMk/>
            <pc:sldMasterMk cId="0" sldId="2147483648"/>
            <pc:sldLayoutMk cId="2715522760" sldId="2147483677"/>
          </pc:sldLayoutMkLst>
        </pc:sldLayoutChg>
        <pc:sldLayoutChg chg="del">
          <pc:chgData name="REMBOTTE Sophie" userId="ab7fbc05-94c9-445a-af04-8b9ac3f72cba" providerId="ADAL" clId="{6C19DFD5-3601-4E0E-AAD5-4A78D9DD7898}" dt="2021-09-10T12:45:35.030" v="10" actId="2696"/>
          <pc:sldLayoutMkLst>
            <pc:docMk/>
            <pc:sldMasterMk cId="0" sldId="2147483648"/>
            <pc:sldLayoutMk cId="4093875322" sldId="2147483678"/>
          </pc:sldLayoutMkLst>
        </pc:sldLayoutChg>
        <pc:sldLayoutChg chg="del">
          <pc:chgData name="REMBOTTE Sophie" userId="ab7fbc05-94c9-445a-af04-8b9ac3f72cba" providerId="ADAL" clId="{6C19DFD5-3601-4E0E-AAD5-4A78D9DD7898}" dt="2021-09-10T12:45:35.027" v="9" actId="2696"/>
          <pc:sldLayoutMkLst>
            <pc:docMk/>
            <pc:sldMasterMk cId="0" sldId="2147483648"/>
            <pc:sldLayoutMk cId="2994710296" sldId="2147483679"/>
          </pc:sldLayoutMkLst>
        </pc:sldLayoutChg>
        <pc:sldLayoutChg chg="del">
          <pc:chgData name="REMBOTTE Sophie" userId="ab7fbc05-94c9-445a-af04-8b9ac3f72cba" providerId="ADAL" clId="{6C19DFD5-3601-4E0E-AAD5-4A78D9DD7898}" dt="2021-09-10T12:45:35.031" v="12" actId="2696"/>
          <pc:sldLayoutMkLst>
            <pc:docMk/>
            <pc:sldMasterMk cId="0" sldId="2147483648"/>
            <pc:sldLayoutMk cId="2388649882" sldId="2147483691"/>
          </pc:sldLayoutMkLst>
        </pc:sldLayoutChg>
        <pc:sldLayoutChg chg="del">
          <pc:chgData name="REMBOTTE Sophie" userId="ab7fbc05-94c9-445a-af04-8b9ac3f72cba" providerId="ADAL" clId="{6C19DFD5-3601-4E0E-AAD5-4A78D9DD7898}" dt="2021-09-10T12:45:35.034" v="14" actId="2696"/>
          <pc:sldLayoutMkLst>
            <pc:docMk/>
            <pc:sldMasterMk cId="0" sldId="2147483648"/>
            <pc:sldLayoutMk cId="3250710426" sldId="2147483693"/>
          </pc:sldLayoutMkLst>
        </pc:sldLayoutChg>
      </pc:sldMasterChg>
      <pc:sldMasterChg chg="modSldLayout">
        <pc:chgData name="REMBOTTE Sophie" userId="ab7fbc05-94c9-445a-af04-8b9ac3f72cba" providerId="ADAL" clId="{6C19DFD5-3601-4E0E-AAD5-4A78D9DD7898}" dt="2021-09-10T12:49:00.737" v="53" actId="1076"/>
        <pc:sldMasterMkLst>
          <pc:docMk/>
          <pc:sldMasterMk cId="3796624198" sldId="2147483670"/>
        </pc:sldMasterMkLst>
        <pc:sldLayoutChg chg="modSp">
          <pc:chgData name="REMBOTTE Sophie" userId="ab7fbc05-94c9-445a-af04-8b9ac3f72cba" providerId="ADAL" clId="{6C19DFD5-3601-4E0E-AAD5-4A78D9DD7898}" dt="2021-09-10T12:49:00.737" v="53" actId="1076"/>
          <pc:sldLayoutMkLst>
            <pc:docMk/>
            <pc:sldMasterMk cId="3796624198" sldId="2147483670"/>
            <pc:sldLayoutMk cId="3817036307" sldId="2147483694"/>
          </pc:sldLayoutMkLst>
          <pc:spChg chg="mod">
            <ac:chgData name="REMBOTTE Sophie" userId="ab7fbc05-94c9-445a-af04-8b9ac3f72cba" providerId="ADAL" clId="{6C19DFD5-3601-4E0E-AAD5-4A78D9DD7898}" dt="2021-09-10T12:48:21.642" v="49" actId="1076"/>
            <ac:spMkLst>
              <pc:docMk/>
              <pc:sldMasterMk cId="3796624198" sldId="2147483670"/>
              <pc:sldLayoutMk cId="3817036307" sldId="2147483694"/>
              <ac:spMk id="15" creationId="{4D72878B-D1E4-4C27-9F1D-1C0C80B88CB0}"/>
            </ac:spMkLst>
          </pc:spChg>
          <pc:picChg chg="mod">
            <ac:chgData name="REMBOTTE Sophie" userId="ab7fbc05-94c9-445a-af04-8b9ac3f72cba" providerId="ADAL" clId="{6C19DFD5-3601-4E0E-AAD5-4A78D9DD7898}" dt="2021-09-10T12:49:00.737" v="53" actId="1076"/>
            <ac:picMkLst>
              <pc:docMk/>
              <pc:sldMasterMk cId="3796624198" sldId="2147483670"/>
              <pc:sldLayoutMk cId="3817036307" sldId="2147483694"/>
              <ac:picMk id="16" creationId="{ECDC4B34-6438-4BD8-BBF9-974278A0C0E7}"/>
            </ac:picMkLst>
          </pc:picChg>
        </pc:sldLayoutChg>
      </pc:sldMasterChg>
    </pc:docChg>
  </pc:docChgLst>
  <pc:docChgLst>
    <pc:chgData name="REMBOTTE Sophie" userId="S::sophie.rembotte@angersloiremetropole.fr::ab7fbc05-94c9-445a-af04-8b9ac3f72cba" providerId="AD" clId="Web-{7C0F54BF-F0FD-46D6-9C12-35C699A9724E}"/>
    <pc:docChg chg="modSld">
      <pc:chgData name="REMBOTTE Sophie" userId="S::sophie.rembotte@angersloiremetropole.fr::ab7fbc05-94c9-445a-af04-8b9ac3f72cba" providerId="AD" clId="Web-{7C0F54BF-F0FD-46D6-9C12-35C699A9724E}" dt="2021-09-10T13:15:24.636" v="7" actId="1076"/>
      <pc:docMkLst>
        <pc:docMk/>
      </pc:docMkLst>
      <pc:sldChg chg="modSp">
        <pc:chgData name="REMBOTTE Sophie" userId="S::sophie.rembotte@angersloiremetropole.fr::ab7fbc05-94c9-445a-af04-8b9ac3f72cba" providerId="AD" clId="Web-{7C0F54BF-F0FD-46D6-9C12-35C699A9724E}" dt="2021-09-10T13:15:17.698" v="6" actId="20577"/>
        <pc:sldMkLst>
          <pc:docMk/>
          <pc:sldMk cId="2652505649" sldId="3755"/>
        </pc:sldMkLst>
        <pc:spChg chg="mod">
          <ac:chgData name="REMBOTTE Sophie" userId="S::sophie.rembotte@angersloiremetropole.fr::ab7fbc05-94c9-445a-af04-8b9ac3f72cba" providerId="AD" clId="Web-{7C0F54BF-F0FD-46D6-9C12-35C699A9724E}" dt="2021-09-10T13:15:17.698" v="6" actId="20577"/>
          <ac:spMkLst>
            <pc:docMk/>
            <pc:sldMk cId="2652505649" sldId="3755"/>
            <ac:spMk id="6" creationId="{B32EFD95-2E69-4899-807F-6D6DF821994A}"/>
          </ac:spMkLst>
        </pc:spChg>
      </pc:sldChg>
      <pc:sldChg chg="modSp">
        <pc:chgData name="REMBOTTE Sophie" userId="S::sophie.rembotte@angersloiremetropole.fr::ab7fbc05-94c9-445a-af04-8b9ac3f72cba" providerId="AD" clId="Web-{7C0F54BF-F0FD-46D6-9C12-35C699A9724E}" dt="2021-09-10T13:15:24.636" v="7" actId="1076"/>
        <pc:sldMkLst>
          <pc:docMk/>
          <pc:sldMk cId="1972171457" sldId="3762"/>
        </pc:sldMkLst>
        <pc:picChg chg="mod">
          <ac:chgData name="REMBOTTE Sophie" userId="S::sophie.rembotte@angersloiremetropole.fr::ab7fbc05-94c9-445a-af04-8b9ac3f72cba" providerId="AD" clId="Web-{7C0F54BF-F0FD-46D6-9C12-35C699A9724E}" dt="2021-09-10T13:15:24.636" v="7" actId="1076"/>
          <ac:picMkLst>
            <pc:docMk/>
            <pc:sldMk cId="1972171457" sldId="3762"/>
            <ac:picMk id="6" creationId="{2B9EB155-62C9-4B98-AFEB-6C3310BA5172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BD6B6393-EFC5-443F-9ED4-00BBA162A3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8475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F0260D6-BCAA-48D9-A421-106E99586AD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245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B05312-BF8F-4594-94F5-DBED3A09A92A}" type="datetimeFigureOut">
              <a:rPr lang="fr-FR" smtClean="0"/>
              <a:t>10/09/2021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BA8D2B1-2FFC-4314-B506-21B55D819D7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64300"/>
            <a:ext cx="4308475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1DE5AD8-BC0F-4C55-926C-74BCE53345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2450" y="646430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23084D-591C-4561-BBC8-CAFEDB44E5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58087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-4454525" y="2120900"/>
            <a:ext cx="18853150" cy="10606088"/>
          </a:xfrm>
          <a:prstGeom prst="rect">
            <a:avLst/>
          </a:prstGeom>
        </p:spPr>
        <p:txBody>
          <a:bodyPr lIns="169082" tIns="84541" rIns="169082" bIns="84541"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1325880" y="13434457"/>
            <a:ext cx="7292340" cy="12727380"/>
          </a:xfrm>
          <a:prstGeom prst="rect">
            <a:avLst/>
          </a:prstGeom>
        </p:spPr>
        <p:txBody>
          <a:bodyPr lIns="169082" tIns="84541" rIns="169082" bIns="84541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5377505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j-lt"/>
        <a:ea typeface="+mj-ea"/>
        <a:cs typeface="+mj-cs"/>
        <a:sym typeface="Arial"/>
      </a:defRPr>
    </a:lvl1pPr>
    <a:lvl2pPr indent="228600" latinLnBrk="0">
      <a:defRPr sz="1400">
        <a:latin typeface="+mj-lt"/>
        <a:ea typeface="+mj-ea"/>
        <a:cs typeface="+mj-cs"/>
        <a:sym typeface="Arial"/>
      </a:defRPr>
    </a:lvl2pPr>
    <a:lvl3pPr indent="457200" latinLnBrk="0">
      <a:defRPr sz="1400">
        <a:latin typeface="+mj-lt"/>
        <a:ea typeface="+mj-ea"/>
        <a:cs typeface="+mj-cs"/>
        <a:sym typeface="Arial"/>
      </a:defRPr>
    </a:lvl3pPr>
    <a:lvl4pPr indent="685800" latinLnBrk="0">
      <a:defRPr sz="1400">
        <a:latin typeface="+mj-lt"/>
        <a:ea typeface="+mj-ea"/>
        <a:cs typeface="+mj-cs"/>
        <a:sym typeface="Arial"/>
      </a:defRPr>
    </a:lvl4pPr>
    <a:lvl5pPr indent="914400" latinLnBrk="0">
      <a:defRPr sz="1400">
        <a:latin typeface="+mj-lt"/>
        <a:ea typeface="+mj-ea"/>
        <a:cs typeface="+mj-cs"/>
        <a:sym typeface="Arial"/>
      </a:defRPr>
    </a:lvl5pPr>
    <a:lvl6pPr indent="1143000" latinLnBrk="0">
      <a:defRPr sz="1400">
        <a:latin typeface="+mj-lt"/>
        <a:ea typeface="+mj-ea"/>
        <a:cs typeface="+mj-cs"/>
        <a:sym typeface="Arial"/>
      </a:defRPr>
    </a:lvl6pPr>
    <a:lvl7pPr indent="1371600" latinLnBrk="0">
      <a:defRPr sz="1400">
        <a:latin typeface="+mj-lt"/>
        <a:ea typeface="+mj-ea"/>
        <a:cs typeface="+mj-cs"/>
        <a:sym typeface="Arial"/>
      </a:defRPr>
    </a:lvl7pPr>
    <a:lvl8pPr indent="1600200" latinLnBrk="0">
      <a:defRPr sz="1400">
        <a:latin typeface="+mj-lt"/>
        <a:ea typeface="+mj-ea"/>
        <a:cs typeface="+mj-cs"/>
        <a:sym typeface="Arial"/>
      </a:defRPr>
    </a:lvl8pPr>
    <a:lvl9pPr indent="1828800" latinLnBrk="0">
      <a:defRPr sz="14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0;p14" descr="Google Shape;60;p14">
            <a:extLst>
              <a:ext uri="{FF2B5EF4-FFF2-40B4-BE49-F238E27FC236}">
                <a16:creationId xmlns:a16="http://schemas.microsoft.com/office/drawing/2014/main" id="{D5171089-F83F-4B5D-B6D5-9B142FDE4E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2302" b="18843"/>
          <a:stretch/>
        </p:blipFill>
        <p:spPr>
          <a:xfrm>
            <a:off x="8750300" y="4089400"/>
            <a:ext cx="15633700" cy="9626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oogle Shape;62;p14" descr="Google Shape;62;p14">
            <a:extLst>
              <a:ext uri="{FF2B5EF4-FFF2-40B4-BE49-F238E27FC236}">
                <a16:creationId xmlns:a16="http://schemas.microsoft.com/office/drawing/2014/main" id="{DF9E74BA-5B4A-41AA-A26D-3933CBE1885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35620" y="7357019"/>
            <a:ext cx="3581402" cy="38104"/>
          </a:xfrm>
          <a:prstGeom prst="rect">
            <a:avLst/>
          </a:prstGeom>
          <a:ln w="63500">
            <a:solidFill>
              <a:srgbClr val="E27D2F"/>
            </a:solidFill>
            <a:miter lim="400000"/>
          </a:ln>
        </p:spPr>
      </p:pic>
      <p:sp>
        <p:nvSpPr>
          <p:cNvPr id="8" name="Google Shape;64;p14">
            <a:extLst>
              <a:ext uri="{FF2B5EF4-FFF2-40B4-BE49-F238E27FC236}">
                <a16:creationId xmlns:a16="http://schemas.microsoft.com/office/drawing/2014/main" id="{5B95545B-C502-4B87-9AFF-12BAB7B0C9D3}"/>
              </a:ext>
            </a:extLst>
          </p:cNvPr>
          <p:cNvSpPr/>
          <p:nvPr userDrawn="1"/>
        </p:nvSpPr>
        <p:spPr>
          <a:xfrm>
            <a:off x="1497067" y="10901908"/>
            <a:ext cx="4517153" cy="1170487"/>
          </a:xfrm>
          <a:prstGeom prst="rect">
            <a:avLst/>
          </a:prstGeom>
          <a:solidFill>
            <a:srgbClr val="5896A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endParaRPr lang="fr-FR"/>
          </a:p>
        </p:txBody>
      </p:sp>
      <p:pic>
        <p:nvPicPr>
          <p:cNvPr id="10" name="Google Shape;66;p14" descr="Google Shape;66;p14">
            <a:extLst>
              <a:ext uri="{FF2B5EF4-FFF2-40B4-BE49-F238E27FC236}">
                <a16:creationId xmlns:a16="http://schemas.microsoft.com/office/drawing/2014/main" id="{41A929A2-E1D1-4AEB-8512-E9336E24F1C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547918" y="11772141"/>
            <a:ext cx="1048106" cy="1365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Google Shape;67;p14" descr="Google Shape;67;p14">
            <a:extLst>
              <a:ext uri="{FF2B5EF4-FFF2-40B4-BE49-F238E27FC236}">
                <a16:creationId xmlns:a16="http://schemas.microsoft.com/office/drawing/2014/main" id="{13C6A4B6-6EB0-43DC-8936-0AF4D6D86D0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1002240" y="11768442"/>
            <a:ext cx="1161078" cy="137246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Titre 16">
            <a:extLst>
              <a:ext uri="{FF2B5EF4-FFF2-40B4-BE49-F238E27FC236}">
                <a16:creationId xmlns:a16="http://schemas.microsoft.com/office/drawing/2014/main" id="{18AB0A2D-6A9F-4A72-8037-96DDDFBDB5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9297" y="1881733"/>
            <a:ext cx="21031200" cy="1179810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t">
            <a:spAutoFit/>
          </a:bodyPr>
          <a:lstStyle>
            <a:lvl1pPr>
              <a:defRPr kumimoji="0" lang="fr-FR" sz="7000" b="0" i="0" u="none" strike="noStrike" cap="none" spc="0" normalizeH="0" baseline="0" dirty="0">
                <a:ln>
                  <a:noFill/>
                </a:ln>
                <a:solidFill>
                  <a:srgbClr val="253748"/>
                </a:solidFill>
                <a:effectLst/>
                <a:uFillTx/>
                <a:latin typeface="Avenir Roman"/>
                <a:ea typeface="Avenir Roman"/>
                <a:cs typeface="Avenir Roman"/>
                <a:sym typeface="Arial"/>
              </a:defRPr>
            </a:lvl1pPr>
          </a:lstStyle>
          <a:p>
            <a:pPr marL="0" marR="0" lvl="0" indent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fr-FR"/>
              <a:t>MODIFIEZ LE TITRE</a:t>
            </a:r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141EF705-2C7E-438F-815C-12FCDB6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97066" y="8371831"/>
            <a:ext cx="10064119" cy="1641475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buNone/>
              <a:defRPr sz="4800">
                <a:latin typeface="Avenir Roman"/>
              </a:defRPr>
            </a:lvl1pPr>
          </a:lstStyle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>
                <a:solidFill>
                  <a:srgbClr val="253748"/>
                </a:solidFill>
                <a:latin typeface="Avenir Roman"/>
                <a:ea typeface="Avenir Roman"/>
                <a:cs typeface="Avenir Roman"/>
                <a:sym typeface="Avenir Roman"/>
              </a:defRPr>
            </a:pPr>
            <a:r>
              <a:rPr kumimoji="0" lang="fr-FR" sz="5000" b="0" i="0" u="none" strike="noStrike" kern="0" cap="none" spc="0" normalizeH="0" baseline="0" noProof="0">
                <a:ln>
                  <a:noFill/>
                </a:ln>
                <a:solidFill>
                  <a:srgbClr val="253748"/>
                </a:solidFill>
                <a:effectLst/>
                <a:uLnTx/>
                <a:uFillTx/>
                <a:latin typeface="Avenir Roman"/>
                <a:sym typeface="Avenir Roman"/>
              </a:rPr>
              <a:t>Sous-titre ou contexte de la présentation</a:t>
            </a:r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id="{A59C523D-4EB3-4C2C-B9C4-A003F2441D0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97066" y="11450406"/>
            <a:ext cx="4517154" cy="318036"/>
          </a:xfrm>
          <a:prstGeom prst="rect">
            <a:avLst/>
          </a:prstGeom>
          <a:ln w="12700">
            <a:miter lim="400000"/>
          </a:ln>
        </p:spPr>
        <p:txBody>
          <a:bodyPr lIns="50800" tIns="50800" rIns="50800" bIns="50800" anchor="ctr">
            <a:spAutoFit/>
          </a:bodyPr>
          <a:lstStyle>
            <a:lvl1pPr marL="0" indent="0" algn="ctr">
              <a:buNone/>
              <a:defRPr kumimoji="0" lang="fr-FR" sz="4000" b="0" i="0" u="none" strike="noStrike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Roman"/>
                <a:ea typeface="Avenir Roman"/>
                <a:cs typeface="Avenir Roman"/>
                <a:sym typeface="Arial"/>
              </a:defRPr>
            </a:lvl1pPr>
          </a:lstStyle>
          <a:p>
            <a:pPr marL="228600" marR="0" lvl="0" indent="-228600" algn="ctr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fr-F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  <a:sym typeface="Arial"/>
              </a:rPr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860367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1 large - Titre 2 - Contenu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1B381A8-335F-4D39-9E8D-1485B7A3ED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D0153-FCE4-4DC1-ADF2-590DBE5A2D23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4" name="Google Shape;474;p29" descr="Google Shape;474;p29">
            <a:extLst>
              <a:ext uri="{FF2B5EF4-FFF2-40B4-BE49-F238E27FC236}">
                <a16:creationId xmlns:a16="http://schemas.microsoft.com/office/drawing/2014/main" id="{89D7B76C-D956-4AFB-B630-10A2B0919B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806" t="1210" b="5510"/>
          <a:stretch/>
        </p:blipFill>
        <p:spPr>
          <a:xfrm>
            <a:off x="0" y="0"/>
            <a:ext cx="11226179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AABEB786-146F-4F40-A6E8-E6401A7F4A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 rot="10812360" flipH="1">
            <a:off x="-6233851" y="-3227215"/>
            <a:ext cx="12022209" cy="7121747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Google Shape;476;p29" descr="Google Shape;476;p29">
            <a:extLst>
              <a:ext uri="{FF2B5EF4-FFF2-40B4-BE49-F238E27FC236}">
                <a16:creationId xmlns:a16="http://schemas.microsoft.com/office/drawing/2014/main" id="{6BC00122-1172-41C5-B861-AD446962343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2237" y="5321596"/>
            <a:ext cx="1422404" cy="38104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4D72878B-D1E4-4C27-9F1D-1C0C80B88C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2000" y="1098605"/>
            <a:ext cx="11151705" cy="1266992"/>
          </a:xfrm>
        </p:spPr>
        <p:txBody>
          <a:bodyPr>
            <a:normAutofit/>
          </a:bodyPr>
          <a:lstStyle>
            <a:lvl1pPr algn="l">
              <a:defRPr sz="6000">
                <a:solidFill>
                  <a:srgbClr val="253748"/>
                </a:solidFill>
                <a:latin typeface="Avenir Roman"/>
              </a:defRPr>
            </a:lvl1pPr>
          </a:lstStyle>
          <a:p>
            <a:r>
              <a:rPr lang="fr-FR"/>
              <a:t>TITRE 2</a:t>
            </a:r>
          </a:p>
        </p:txBody>
      </p:sp>
      <p:pic>
        <p:nvPicPr>
          <p:cNvPr id="16" name="Google Shape;492;p30" descr="Google Shape;492;p30">
            <a:extLst>
              <a:ext uri="{FF2B5EF4-FFF2-40B4-BE49-F238E27FC236}">
                <a16:creationId xmlns:a16="http://schemas.microsoft.com/office/drawing/2014/main" id="{ECDC4B34-6438-4BD8-BBF9-974278A0C0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35149" y="2797917"/>
            <a:ext cx="1422404" cy="38104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Espace réservé du texte 6">
            <a:extLst>
              <a:ext uri="{FF2B5EF4-FFF2-40B4-BE49-F238E27FC236}">
                <a16:creationId xmlns:a16="http://schemas.microsoft.com/office/drawing/2014/main" id="{92B96EAB-6A60-47C9-AE97-8F52745679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235150" y="3641277"/>
            <a:ext cx="11762772" cy="89249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4400"/>
            </a:lvl1pPr>
            <a:lvl2pPr marL="914400" indent="-558800">
              <a:buClr>
                <a:srgbClr val="5896A5"/>
              </a:buClr>
              <a:buFontTx/>
              <a:buChar char="●"/>
              <a:defRPr sz="4000"/>
            </a:lvl2pPr>
            <a:lvl3pPr marL="1371600" indent="-558800">
              <a:buClr>
                <a:srgbClr val="F17700"/>
              </a:buClr>
              <a:buFont typeface="Courier New" panose="02070309020205020404" pitchFamily="49" charset="0"/>
              <a:buChar char="o"/>
              <a:defRPr sz="3600"/>
            </a:lvl3pPr>
            <a:lvl4pPr marL="1828800" indent="-558800">
              <a:buClr>
                <a:srgbClr val="253748"/>
              </a:buClr>
              <a:buFontTx/>
              <a:buChar char="›"/>
              <a:defRPr sz="3600"/>
            </a:lvl4pPr>
            <a:lvl5pPr>
              <a:defRPr sz="3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55B7AD99-98DA-48D4-BE2A-7E4FA57022A3}"/>
              </a:ext>
            </a:extLst>
          </p:cNvPr>
          <p:cNvSpPr txBox="1">
            <a:spLocks/>
          </p:cNvSpPr>
          <p:nvPr userDrawn="1"/>
        </p:nvSpPr>
        <p:spPr>
          <a:xfrm>
            <a:off x="813498" y="3731054"/>
            <a:ext cx="8646695" cy="1266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253748"/>
                </a:solidFill>
                <a:uFillTx/>
                <a:latin typeface="Avenir Roman"/>
                <a:ea typeface="Helvetica Neue"/>
                <a:cs typeface="Helvetica Neue"/>
                <a:sym typeface="Helvetica Neue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r>
              <a:rPr lang="fr-FR">
                <a:solidFill>
                  <a:schemeClr val="bg1"/>
                </a:solidFill>
              </a:rPr>
              <a:t>TITRE 1</a:t>
            </a:r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AF70B32E-6D11-456C-BD5C-7B5D7D980F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2175" y="5978525"/>
            <a:ext cx="8567738" cy="6321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4116459177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1 - Titre 2 - Contenu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76;p15" descr="Google Shape;76;p15">
            <a:extLst>
              <a:ext uri="{FF2B5EF4-FFF2-40B4-BE49-F238E27FC236}">
                <a16:creationId xmlns:a16="http://schemas.microsoft.com/office/drawing/2014/main" id="{716A73A2-29B3-4414-B72A-50E080882C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6339" t="1292" r="1" b="5428"/>
          <a:stretch/>
        </p:blipFill>
        <p:spPr>
          <a:xfrm>
            <a:off x="-1" y="0"/>
            <a:ext cx="9593811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1B381A8-335F-4D39-9E8D-1485B7A3ED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D0153-FCE4-4DC1-ADF2-590DBE5A2D23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AABEB786-146F-4F40-A6E8-E6401A7F4A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tretch>
            <a:fillRect/>
          </a:stretch>
        </p:blipFill>
        <p:spPr>
          <a:xfrm rot="10812360" flipH="1">
            <a:off x="-6233851" y="-3227215"/>
            <a:ext cx="12022209" cy="7121747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Google Shape;476;p29" descr="Google Shape;476;p29">
            <a:extLst>
              <a:ext uri="{FF2B5EF4-FFF2-40B4-BE49-F238E27FC236}">
                <a16:creationId xmlns:a16="http://schemas.microsoft.com/office/drawing/2014/main" id="{6BC00122-1172-41C5-B861-AD446962343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2237" y="5321596"/>
            <a:ext cx="1422404" cy="38104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4D72878B-D1E4-4C27-9F1D-1C0C80B88C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39757" y="1098605"/>
            <a:ext cx="13003948" cy="1266992"/>
          </a:xfrm>
        </p:spPr>
        <p:txBody>
          <a:bodyPr>
            <a:normAutofit/>
          </a:bodyPr>
          <a:lstStyle>
            <a:lvl1pPr algn="l">
              <a:defRPr sz="6000">
                <a:solidFill>
                  <a:srgbClr val="253748"/>
                </a:solidFill>
                <a:latin typeface="Avenir Roman"/>
              </a:defRPr>
            </a:lvl1pPr>
          </a:lstStyle>
          <a:p>
            <a:r>
              <a:rPr lang="fr-FR"/>
              <a:t>TITRE 2</a:t>
            </a:r>
          </a:p>
        </p:txBody>
      </p:sp>
      <p:pic>
        <p:nvPicPr>
          <p:cNvPr id="16" name="Google Shape;492;p30" descr="Google Shape;492;p30">
            <a:extLst>
              <a:ext uri="{FF2B5EF4-FFF2-40B4-BE49-F238E27FC236}">
                <a16:creationId xmlns:a16="http://schemas.microsoft.com/office/drawing/2014/main" id="{ECDC4B34-6438-4BD8-BBF9-974278A0C0E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82906" y="2797917"/>
            <a:ext cx="1422404" cy="38104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Espace réservé du texte 6">
            <a:extLst>
              <a:ext uri="{FF2B5EF4-FFF2-40B4-BE49-F238E27FC236}">
                <a16:creationId xmlns:a16="http://schemas.microsoft.com/office/drawing/2014/main" id="{92B96EAB-6A60-47C9-AE97-8F52745679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382906" y="3641277"/>
            <a:ext cx="13615015" cy="89249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4400"/>
            </a:lvl1pPr>
            <a:lvl2pPr marL="914400" indent="-558800">
              <a:buClr>
                <a:srgbClr val="5896A5"/>
              </a:buClr>
              <a:buFontTx/>
              <a:buChar char="●"/>
              <a:defRPr sz="4000"/>
            </a:lvl2pPr>
            <a:lvl3pPr marL="1371600" indent="-558800">
              <a:buClr>
                <a:srgbClr val="F17700"/>
              </a:buClr>
              <a:buFont typeface="Courier New" panose="02070309020205020404" pitchFamily="49" charset="0"/>
              <a:buChar char="o"/>
              <a:defRPr sz="3600"/>
            </a:lvl3pPr>
            <a:lvl4pPr marL="1828800" indent="-558800">
              <a:buClr>
                <a:srgbClr val="253748"/>
              </a:buClr>
              <a:buFontTx/>
              <a:buChar char="›"/>
              <a:defRPr sz="3600"/>
            </a:lvl4pPr>
            <a:lvl5pPr>
              <a:defRPr sz="3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55B7AD99-98DA-48D4-BE2A-7E4FA57022A3}"/>
              </a:ext>
            </a:extLst>
          </p:cNvPr>
          <p:cNvSpPr txBox="1">
            <a:spLocks/>
          </p:cNvSpPr>
          <p:nvPr userDrawn="1"/>
        </p:nvSpPr>
        <p:spPr>
          <a:xfrm>
            <a:off x="813498" y="3731054"/>
            <a:ext cx="8646695" cy="1266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253748"/>
                </a:solidFill>
                <a:uFillTx/>
                <a:latin typeface="Avenir Roman"/>
                <a:ea typeface="Helvetica Neue"/>
                <a:cs typeface="Helvetica Neue"/>
                <a:sym typeface="Helvetica Neue"/>
              </a:defRPr>
            </a:lvl1pPr>
            <a:lvl2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r>
              <a:rPr lang="fr-FR">
                <a:solidFill>
                  <a:schemeClr val="bg1"/>
                </a:solidFill>
              </a:rPr>
              <a:t>TITRE 1</a:t>
            </a:r>
          </a:p>
        </p:txBody>
      </p:sp>
      <p:sp>
        <p:nvSpPr>
          <p:cNvPr id="19" name="Espace réservé du texte 18">
            <a:extLst>
              <a:ext uri="{FF2B5EF4-FFF2-40B4-BE49-F238E27FC236}">
                <a16:creationId xmlns:a16="http://schemas.microsoft.com/office/drawing/2014/main" id="{AF70B32E-6D11-456C-BD5C-7B5D7D980F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2175" y="5978525"/>
            <a:ext cx="7290533" cy="6321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2343766329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citation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4EBAD12-6686-4999-9DD4-FB6EF76C90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D0153-FCE4-4DC1-ADF2-590DBE5A2D2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8D909D82-387F-4E5B-A1CA-85AA788A1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0443" y="778378"/>
            <a:ext cx="22413256" cy="1266992"/>
          </a:xfrm>
        </p:spPr>
        <p:txBody>
          <a:bodyPr>
            <a:normAutofit/>
          </a:bodyPr>
          <a:lstStyle>
            <a:lvl1pPr algn="l">
              <a:defRPr sz="6000">
                <a:solidFill>
                  <a:srgbClr val="253748"/>
                </a:solidFill>
                <a:latin typeface="Avenir Roman"/>
              </a:defRPr>
            </a:lvl1pPr>
          </a:lstStyle>
          <a:p>
            <a:r>
              <a:rPr lang="fr-FR"/>
              <a:t>TITRE 1</a:t>
            </a:r>
          </a:p>
        </p:txBody>
      </p:sp>
      <p:pic>
        <p:nvPicPr>
          <p:cNvPr id="5" name="Google Shape;492;p30" descr="Google Shape;492;p30">
            <a:extLst>
              <a:ext uri="{FF2B5EF4-FFF2-40B4-BE49-F238E27FC236}">
                <a16:creationId xmlns:a16="http://schemas.microsoft.com/office/drawing/2014/main" id="{4230EE23-52FF-4404-8CB6-7FA072947D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592" y="2477690"/>
            <a:ext cx="1422404" cy="3810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Google Shape;391;p23">
            <a:extLst>
              <a:ext uri="{FF2B5EF4-FFF2-40B4-BE49-F238E27FC236}">
                <a16:creationId xmlns:a16="http://schemas.microsoft.com/office/drawing/2014/main" id="{F1EE5F0E-5675-432E-BFD4-16447FBF849A}"/>
              </a:ext>
            </a:extLst>
          </p:cNvPr>
          <p:cNvSpPr/>
          <p:nvPr userDrawn="1"/>
        </p:nvSpPr>
        <p:spPr>
          <a:xfrm flipH="1" flipV="1">
            <a:off x="8384529" y="6111321"/>
            <a:ext cx="1" cy="4165242"/>
          </a:xfrm>
          <a:prstGeom prst="line">
            <a:avLst/>
          </a:prstGeom>
          <a:ln w="25400">
            <a:solidFill>
              <a:srgbClr val="5896A5"/>
            </a:solidFill>
            <a:miter lim="400000"/>
          </a:ln>
        </p:spPr>
        <p:txBody>
          <a:bodyPr lIns="0" tIns="0" rIns="0" bIns="0"/>
          <a:lstStyle/>
          <a:p>
            <a:endParaRPr/>
          </a:p>
        </p:txBody>
      </p:sp>
      <p:pic>
        <p:nvPicPr>
          <p:cNvPr id="8" name="Google Shape;476;p29" descr="Google Shape;476;p29">
            <a:extLst>
              <a:ext uri="{FF2B5EF4-FFF2-40B4-BE49-F238E27FC236}">
                <a16:creationId xmlns:a16="http://schemas.microsoft.com/office/drawing/2014/main" id="{A9C48359-FBBA-43AF-B143-7D8E4E9327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81058" y="10276563"/>
            <a:ext cx="1422404" cy="38104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DB374B54-8A86-430B-A8DF-BBF80CE5BE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3258" y="7119779"/>
            <a:ext cx="6757530" cy="2133918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180000" tIns="50800" rIns="180000" bIns="50800" anchor="ctr">
            <a:spAutoFit/>
          </a:bodyPr>
          <a:lstStyle>
            <a:lvl1pPr algn="ctr">
              <a:defRPr kumimoji="0" lang="fr-FR" sz="6600" i="1" normalizeH="0" dirty="0">
                <a:solidFill>
                  <a:srgbClr val="4B5C69"/>
                </a:solidFill>
                <a:effectLst/>
                <a:latin typeface="Avenir Roman"/>
                <a:ea typeface="Avenir Roman"/>
                <a:cs typeface="Avenir Roman"/>
                <a:sym typeface="Arial"/>
              </a:defRPr>
            </a:lvl1pPr>
          </a:lstStyle>
          <a:p>
            <a:pPr marL="0" lvl="0" indent="0" fontAlgn="auto" hangingPunct="0">
              <a:spcBef>
                <a:spcPts val="0"/>
              </a:spcBef>
              <a:buClrTx/>
              <a:buSzTx/>
              <a:buFontTx/>
              <a:buNone/>
            </a:pPr>
            <a:r>
              <a:rPr lang="fr-FR"/>
              <a:t>Sous-titre ou citation</a:t>
            </a:r>
          </a:p>
        </p:txBody>
      </p:sp>
      <p:pic>
        <p:nvPicPr>
          <p:cNvPr id="9" name="Google Shape;426;p24" descr="Google Shape;426;p24">
            <a:extLst>
              <a:ext uri="{FF2B5EF4-FFF2-40B4-BE49-F238E27FC236}">
                <a16:creationId xmlns:a16="http://schemas.microsoft.com/office/drawing/2014/main" id="{E19E6D13-D270-4E56-950D-79CC83A271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9525" b="28863"/>
          <a:stretch/>
        </p:blipFill>
        <p:spPr>
          <a:xfrm rot="10934374">
            <a:off x="16815357" y="-235863"/>
            <a:ext cx="7827946" cy="468068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B263DA7D-3FE3-4578-A5CC-38C9CC85CC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198034" y="3321050"/>
            <a:ext cx="14179491" cy="8924925"/>
          </a:xfrm>
          <a:prstGeom prst="rect">
            <a:avLst/>
          </a:prstGeom>
        </p:spPr>
        <p:txBody>
          <a:bodyPr/>
          <a:lstStyle>
            <a:lvl1pPr marL="571500" indent="-571500">
              <a:buClr>
                <a:srgbClr val="253261"/>
              </a:buClr>
              <a:buFontTx/>
              <a:buChar char="●"/>
              <a:defRPr sz="4400">
                <a:solidFill>
                  <a:srgbClr val="F17700"/>
                </a:solidFill>
              </a:defRPr>
            </a:lvl1pPr>
            <a:lvl2pPr marL="1800000" indent="-558800">
              <a:spcBef>
                <a:spcPts val="2400"/>
              </a:spcBef>
              <a:buClr>
                <a:srgbClr val="F17700"/>
              </a:buClr>
              <a:buFont typeface="Courier New" panose="02070309020205020404" pitchFamily="49" charset="0"/>
              <a:buChar char="o"/>
              <a:defRPr sz="3600"/>
            </a:lvl2pPr>
            <a:lvl3pPr marL="2712700" indent="-571500">
              <a:spcBef>
                <a:spcPts val="1800"/>
              </a:spcBef>
              <a:buClr>
                <a:srgbClr val="F17700"/>
              </a:buClr>
              <a:buFont typeface="Arial" panose="020B0604020202020204" pitchFamily="34" charset="0"/>
              <a:buChar char="•"/>
              <a:defRPr sz="3600"/>
            </a:lvl3pPr>
            <a:lvl4pPr marL="1828800" indent="-558800">
              <a:buClr>
                <a:srgbClr val="253748"/>
              </a:buClr>
              <a:buFontTx/>
              <a:buChar char="›"/>
              <a:defRPr sz="3600"/>
            </a:lvl4pPr>
            <a:lvl5pPr>
              <a:defRPr sz="3200"/>
            </a:lvl5pPr>
          </a:lstStyle>
          <a:p>
            <a:pPr lvl="0"/>
            <a:r>
              <a:rPr lang="fr-FR"/>
              <a:t> Titre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</p:txBody>
      </p:sp>
    </p:spTree>
    <p:extLst>
      <p:ext uri="{BB962C8B-B14F-4D97-AF65-F5344CB8AC3E}">
        <p14:creationId xmlns:p14="http://schemas.microsoft.com/office/powerpoint/2010/main" val="13977632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 Image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2F70AE79-090B-49E2-A073-99514AD39E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813009" y="0"/>
            <a:ext cx="10570990" cy="13716000"/>
          </a:xfrm>
          <a:custGeom>
            <a:avLst/>
            <a:gdLst>
              <a:gd name="connsiteX0" fmla="*/ 0 w 10620375"/>
              <a:gd name="connsiteY0" fmla="*/ 0 h 13716000"/>
              <a:gd name="connsiteX1" fmla="*/ 10620375 w 10620375"/>
              <a:gd name="connsiteY1" fmla="*/ 0 h 13716000"/>
              <a:gd name="connsiteX2" fmla="*/ 10620375 w 10620375"/>
              <a:gd name="connsiteY2" fmla="*/ 13716000 h 13716000"/>
              <a:gd name="connsiteX3" fmla="*/ 0 w 10620375"/>
              <a:gd name="connsiteY3" fmla="*/ 13716000 h 13716000"/>
              <a:gd name="connsiteX4" fmla="*/ 0 w 10620375"/>
              <a:gd name="connsiteY4" fmla="*/ 0 h 13716000"/>
              <a:gd name="connsiteX0" fmla="*/ 733 w 10621108"/>
              <a:gd name="connsiteY0" fmla="*/ 0 h 13716000"/>
              <a:gd name="connsiteX1" fmla="*/ 10621108 w 10621108"/>
              <a:gd name="connsiteY1" fmla="*/ 0 h 13716000"/>
              <a:gd name="connsiteX2" fmla="*/ 10621108 w 10621108"/>
              <a:gd name="connsiteY2" fmla="*/ 13716000 h 13716000"/>
              <a:gd name="connsiteX3" fmla="*/ 733 w 10621108"/>
              <a:gd name="connsiteY3" fmla="*/ 13716000 h 13716000"/>
              <a:gd name="connsiteX4" fmla="*/ 0 w 10621108"/>
              <a:gd name="connsiteY4" fmla="*/ 7127631 h 13716000"/>
              <a:gd name="connsiteX5" fmla="*/ 733 w 10621108"/>
              <a:gd name="connsiteY5" fmla="*/ 0 h 13716000"/>
              <a:gd name="connsiteX0" fmla="*/ 1 w 10620376"/>
              <a:gd name="connsiteY0" fmla="*/ 0 h 13716000"/>
              <a:gd name="connsiteX1" fmla="*/ 10620376 w 10620376"/>
              <a:gd name="connsiteY1" fmla="*/ 0 h 13716000"/>
              <a:gd name="connsiteX2" fmla="*/ 10620376 w 10620376"/>
              <a:gd name="connsiteY2" fmla="*/ 13716000 h 13716000"/>
              <a:gd name="connsiteX3" fmla="*/ 1 w 10620376"/>
              <a:gd name="connsiteY3" fmla="*/ 13716000 h 13716000"/>
              <a:gd name="connsiteX4" fmla="*/ 1101237 w 10620376"/>
              <a:gd name="connsiteY4" fmla="*/ 7479323 h 13716000"/>
              <a:gd name="connsiteX5" fmla="*/ 1 w 10620376"/>
              <a:gd name="connsiteY5" fmla="*/ 0 h 13716000"/>
              <a:gd name="connsiteX0" fmla="*/ 501143 w 11121518"/>
              <a:gd name="connsiteY0" fmla="*/ 0 h 13716000"/>
              <a:gd name="connsiteX1" fmla="*/ 11121518 w 11121518"/>
              <a:gd name="connsiteY1" fmla="*/ 0 h 13716000"/>
              <a:gd name="connsiteX2" fmla="*/ 11121518 w 11121518"/>
              <a:gd name="connsiteY2" fmla="*/ 13716000 h 13716000"/>
              <a:gd name="connsiteX3" fmla="*/ 501143 w 11121518"/>
              <a:gd name="connsiteY3" fmla="*/ 13716000 h 13716000"/>
              <a:gd name="connsiteX4" fmla="*/ 1602379 w 11121518"/>
              <a:gd name="connsiteY4" fmla="*/ 7479323 h 13716000"/>
              <a:gd name="connsiteX5" fmla="*/ 501143 w 11121518"/>
              <a:gd name="connsiteY5" fmla="*/ 0 h 13716000"/>
              <a:gd name="connsiteX0" fmla="*/ 2009422 w 11152689"/>
              <a:gd name="connsiteY0" fmla="*/ 0 h 13716000"/>
              <a:gd name="connsiteX1" fmla="*/ 11152689 w 11152689"/>
              <a:gd name="connsiteY1" fmla="*/ 0 h 13716000"/>
              <a:gd name="connsiteX2" fmla="*/ 11152689 w 11152689"/>
              <a:gd name="connsiteY2" fmla="*/ 13716000 h 13716000"/>
              <a:gd name="connsiteX3" fmla="*/ 532314 w 11152689"/>
              <a:gd name="connsiteY3" fmla="*/ 13716000 h 13716000"/>
              <a:gd name="connsiteX4" fmla="*/ 1633550 w 11152689"/>
              <a:gd name="connsiteY4" fmla="*/ 7479323 h 13716000"/>
              <a:gd name="connsiteX5" fmla="*/ 2009422 w 11152689"/>
              <a:gd name="connsiteY5" fmla="*/ 0 h 13716000"/>
              <a:gd name="connsiteX0" fmla="*/ 2009422 w 11152689"/>
              <a:gd name="connsiteY0" fmla="*/ 0 h 13716000"/>
              <a:gd name="connsiteX1" fmla="*/ 11152689 w 11152689"/>
              <a:gd name="connsiteY1" fmla="*/ 0 h 13716000"/>
              <a:gd name="connsiteX2" fmla="*/ 11152689 w 11152689"/>
              <a:gd name="connsiteY2" fmla="*/ 13716000 h 13716000"/>
              <a:gd name="connsiteX3" fmla="*/ 532314 w 11152689"/>
              <a:gd name="connsiteY3" fmla="*/ 13716000 h 13716000"/>
              <a:gd name="connsiteX4" fmla="*/ 1633550 w 11152689"/>
              <a:gd name="connsiteY4" fmla="*/ 7479323 h 13716000"/>
              <a:gd name="connsiteX5" fmla="*/ 2009422 w 11152689"/>
              <a:gd name="connsiteY5" fmla="*/ 0 h 13716000"/>
              <a:gd name="connsiteX0" fmla="*/ 1973840 w 11117107"/>
              <a:gd name="connsiteY0" fmla="*/ 0 h 13716000"/>
              <a:gd name="connsiteX1" fmla="*/ 11117107 w 11117107"/>
              <a:gd name="connsiteY1" fmla="*/ 0 h 13716000"/>
              <a:gd name="connsiteX2" fmla="*/ 11117107 w 11117107"/>
              <a:gd name="connsiteY2" fmla="*/ 13716000 h 13716000"/>
              <a:gd name="connsiteX3" fmla="*/ 496732 w 11117107"/>
              <a:gd name="connsiteY3" fmla="*/ 13716000 h 13716000"/>
              <a:gd name="connsiteX4" fmla="*/ 1855876 w 11117107"/>
              <a:gd name="connsiteY4" fmla="*/ 8417169 h 13716000"/>
              <a:gd name="connsiteX5" fmla="*/ 1973840 w 11117107"/>
              <a:gd name="connsiteY5" fmla="*/ 0 h 13716000"/>
              <a:gd name="connsiteX0" fmla="*/ 1973840 w 11117107"/>
              <a:gd name="connsiteY0" fmla="*/ 0 h 13716000"/>
              <a:gd name="connsiteX1" fmla="*/ 11117107 w 11117107"/>
              <a:gd name="connsiteY1" fmla="*/ 0 h 13716000"/>
              <a:gd name="connsiteX2" fmla="*/ 11117107 w 11117107"/>
              <a:gd name="connsiteY2" fmla="*/ 13716000 h 13716000"/>
              <a:gd name="connsiteX3" fmla="*/ 496732 w 11117107"/>
              <a:gd name="connsiteY3" fmla="*/ 13716000 h 13716000"/>
              <a:gd name="connsiteX4" fmla="*/ 1855876 w 11117107"/>
              <a:gd name="connsiteY4" fmla="*/ 8417169 h 13716000"/>
              <a:gd name="connsiteX5" fmla="*/ 1973840 w 11117107"/>
              <a:gd name="connsiteY5" fmla="*/ 0 h 13716000"/>
              <a:gd name="connsiteX0" fmla="*/ 1554492 w 10697759"/>
              <a:gd name="connsiteY0" fmla="*/ 0 h 13716000"/>
              <a:gd name="connsiteX1" fmla="*/ 10697759 w 10697759"/>
              <a:gd name="connsiteY1" fmla="*/ 0 h 13716000"/>
              <a:gd name="connsiteX2" fmla="*/ 10697759 w 10697759"/>
              <a:gd name="connsiteY2" fmla="*/ 13716000 h 13716000"/>
              <a:gd name="connsiteX3" fmla="*/ 77384 w 10697759"/>
              <a:gd name="connsiteY3" fmla="*/ 13716000 h 13716000"/>
              <a:gd name="connsiteX4" fmla="*/ 1436528 w 10697759"/>
              <a:gd name="connsiteY4" fmla="*/ 8417169 h 13716000"/>
              <a:gd name="connsiteX5" fmla="*/ 1554492 w 10697759"/>
              <a:gd name="connsiteY5" fmla="*/ 0 h 13716000"/>
              <a:gd name="connsiteX0" fmla="*/ 1379284 w 10522551"/>
              <a:gd name="connsiteY0" fmla="*/ 0 h 13716000"/>
              <a:gd name="connsiteX1" fmla="*/ 10522551 w 10522551"/>
              <a:gd name="connsiteY1" fmla="*/ 0 h 13716000"/>
              <a:gd name="connsiteX2" fmla="*/ 10522551 w 10522551"/>
              <a:gd name="connsiteY2" fmla="*/ 13716000 h 13716000"/>
              <a:gd name="connsiteX3" fmla="*/ 371099 w 10522551"/>
              <a:gd name="connsiteY3" fmla="*/ 13716000 h 13716000"/>
              <a:gd name="connsiteX4" fmla="*/ 1261320 w 10522551"/>
              <a:gd name="connsiteY4" fmla="*/ 8417169 h 13716000"/>
              <a:gd name="connsiteX5" fmla="*/ 1379284 w 10522551"/>
              <a:gd name="connsiteY5" fmla="*/ 0 h 13716000"/>
              <a:gd name="connsiteX0" fmla="*/ 1424327 w 10567594"/>
              <a:gd name="connsiteY0" fmla="*/ 0 h 13716000"/>
              <a:gd name="connsiteX1" fmla="*/ 10567594 w 10567594"/>
              <a:gd name="connsiteY1" fmla="*/ 0 h 13716000"/>
              <a:gd name="connsiteX2" fmla="*/ 10567594 w 10567594"/>
              <a:gd name="connsiteY2" fmla="*/ 13716000 h 13716000"/>
              <a:gd name="connsiteX3" fmla="*/ 416142 w 10567594"/>
              <a:gd name="connsiteY3" fmla="*/ 13716000 h 13716000"/>
              <a:gd name="connsiteX4" fmla="*/ 1306363 w 10567594"/>
              <a:gd name="connsiteY4" fmla="*/ 8417169 h 13716000"/>
              <a:gd name="connsiteX5" fmla="*/ 1424327 w 10567594"/>
              <a:gd name="connsiteY5" fmla="*/ 0 h 13716000"/>
              <a:gd name="connsiteX0" fmla="*/ 1427723 w 10570990"/>
              <a:gd name="connsiteY0" fmla="*/ 0 h 13716000"/>
              <a:gd name="connsiteX1" fmla="*/ 10570990 w 10570990"/>
              <a:gd name="connsiteY1" fmla="*/ 0 h 13716000"/>
              <a:gd name="connsiteX2" fmla="*/ 10570990 w 10570990"/>
              <a:gd name="connsiteY2" fmla="*/ 13716000 h 13716000"/>
              <a:gd name="connsiteX3" fmla="*/ 419538 w 10570990"/>
              <a:gd name="connsiteY3" fmla="*/ 13716000 h 13716000"/>
              <a:gd name="connsiteX4" fmla="*/ 1286313 w 10570990"/>
              <a:gd name="connsiteY4" fmla="*/ 8698523 h 13716000"/>
              <a:gd name="connsiteX5" fmla="*/ 1427723 w 10570990"/>
              <a:gd name="connsiteY5" fmla="*/ 0 h 13716000"/>
              <a:gd name="connsiteX0" fmla="*/ 1427723 w 10570990"/>
              <a:gd name="connsiteY0" fmla="*/ 0 h 13716000"/>
              <a:gd name="connsiteX1" fmla="*/ 10570990 w 10570990"/>
              <a:gd name="connsiteY1" fmla="*/ 0 h 13716000"/>
              <a:gd name="connsiteX2" fmla="*/ 10570990 w 10570990"/>
              <a:gd name="connsiteY2" fmla="*/ 13716000 h 13716000"/>
              <a:gd name="connsiteX3" fmla="*/ 419538 w 10570990"/>
              <a:gd name="connsiteY3" fmla="*/ 13716000 h 13716000"/>
              <a:gd name="connsiteX4" fmla="*/ 1286313 w 10570990"/>
              <a:gd name="connsiteY4" fmla="*/ 8628184 h 13716000"/>
              <a:gd name="connsiteX5" fmla="*/ 1427723 w 10570990"/>
              <a:gd name="connsiteY5" fmla="*/ 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70990" h="13716000">
                <a:moveTo>
                  <a:pt x="1427723" y="0"/>
                </a:moveTo>
                <a:lnTo>
                  <a:pt x="10570990" y="0"/>
                </a:lnTo>
                <a:lnTo>
                  <a:pt x="10570990" y="13716000"/>
                </a:lnTo>
                <a:lnTo>
                  <a:pt x="419538" y="13716000"/>
                </a:lnTo>
                <a:cubicBezTo>
                  <a:pt x="-838739" y="12137292"/>
                  <a:pt x="1118282" y="10914184"/>
                  <a:pt x="1286313" y="8628184"/>
                </a:cubicBezTo>
                <a:cubicBezTo>
                  <a:pt x="1454344" y="6342184"/>
                  <a:pt x="-1690860" y="6127261"/>
                  <a:pt x="1427723" y="0"/>
                </a:cubicBez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A9E0ABE-246A-4071-9B1D-9BDE659BBA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D0153-FCE4-4DC1-ADF2-590DBE5A2D2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01FC2A3C-B405-485D-A5D0-CFBA3A6F9E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7834" y="1098605"/>
            <a:ext cx="8646695" cy="1266992"/>
          </a:xfrm>
        </p:spPr>
        <p:txBody>
          <a:bodyPr>
            <a:normAutofit/>
          </a:bodyPr>
          <a:lstStyle>
            <a:lvl1pPr algn="l">
              <a:defRPr sz="6000">
                <a:solidFill>
                  <a:srgbClr val="253748"/>
                </a:solidFill>
                <a:latin typeface="Avenir Roman"/>
              </a:defRPr>
            </a:lvl1pPr>
          </a:lstStyle>
          <a:p>
            <a:r>
              <a:rPr lang="fr-FR"/>
              <a:t>TITRE 1</a:t>
            </a:r>
          </a:p>
        </p:txBody>
      </p:sp>
      <p:pic>
        <p:nvPicPr>
          <p:cNvPr id="8" name="Google Shape;492;p30" descr="Google Shape;492;p30">
            <a:extLst>
              <a:ext uri="{FF2B5EF4-FFF2-40B4-BE49-F238E27FC236}">
                <a16:creationId xmlns:a16="http://schemas.microsoft.com/office/drawing/2014/main" id="{D011CA4D-6D6D-4FB6-A924-17F1FF174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7834" y="2797917"/>
            <a:ext cx="1422404" cy="3810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A2A76444-A69D-47CF-AFCE-7AE621AF1E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7834" y="3641277"/>
            <a:ext cx="12148851" cy="89249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4400"/>
            </a:lvl1pPr>
            <a:lvl2pPr marL="914400" indent="-558800">
              <a:buClr>
                <a:srgbClr val="5896A5"/>
              </a:buClr>
              <a:buFontTx/>
              <a:buChar char="●"/>
              <a:defRPr sz="4000"/>
            </a:lvl2pPr>
            <a:lvl3pPr marL="1371600" indent="-558800">
              <a:buClr>
                <a:srgbClr val="F17700"/>
              </a:buClr>
              <a:buFont typeface="Courier New" panose="02070309020205020404" pitchFamily="49" charset="0"/>
              <a:buChar char="o"/>
              <a:defRPr sz="3600"/>
            </a:lvl3pPr>
            <a:lvl4pPr marL="1828800" indent="-558800">
              <a:buClr>
                <a:srgbClr val="253748"/>
              </a:buClr>
              <a:buFontTx/>
              <a:buChar char="›"/>
              <a:defRPr sz="3600"/>
            </a:lvl4pPr>
            <a:lvl5pPr>
              <a:defRPr sz="3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pic>
        <p:nvPicPr>
          <p:cNvPr id="10" name="Google Shape;467;p28" descr="Google Shape;467;p28">
            <a:extLst>
              <a:ext uri="{FF2B5EF4-FFF2-40B4-BE49-F238E27FC236}">
                <a16:creationId xmlns:a16="http://schemas.microsoft.com/office/drawing/2014/main" id="{9805CE95-8EA3-43BA-B71A-8698CDDC89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7804" r="13650"/>
          <a:stretch/>
        </p:blipFill>
        <p:spPr>
          <a:xfrm>
            <a:off x="13350798" y="-19879"/>
            <a:ext cx="11033202" cy="943057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3810155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426;p24" descr="Google Shape;426;p24"/>
          <p:cNvPicPr>
            <a:picLocks noChangeAspect="1"/>
          </p:cNvPicPr>
          <p:nvPr userDrawn="1"/>
        </p:nvPicPr>
        <p:blipFill rotWithShape="1">
          <a:blip r:embed="rId2"/>
          <a:srcRect l="42036" r="-1"/>
          <a:stretch/>
        </p:blipFill>
        <p:spPr>
          <a:xfrm>
            <a:off x="0" y="1200150"/>
            <a:ext cx="11072332" cy="11315700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Texte du titre"/>
          <p:cNvSpPr txBox="1">
            <a:spLocks noGrp="1"/>
          </p:cNvSpPr>
          <p:nvPr>
            <p:ph type="title" hasCustomPrompt="1"/>
          </p:nvPr>
        </p:nvSpPr>
        <p:spPr>
          <a:xfrm>
            <a:off x="12185650" y="4461045"/>
            <a:ext cx="9797045" cy="22860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9600" baseline="0">
                <a:solidFill>
                  <a:srgbClr val="253748"/>
                </a:solidFill>
              </a:defRPr>
            </a:lvl1pPr>
          </a:lstStyle>
          <a:p>
            <a:r>
              <a:rPr lang="fr-FR"/>
              <a:t>TITRE</a:t>
            </a:r>
            <a:endParaRPr/>
          </a:p>
        </p:txBody>
      </p:sp>
      <p:sp>
        <p:nvSpPr>
          <p:cNvPr id="57" name="Texte niveau 1…"/>
          <p:cNvSpPr txBox="1">
            <a:spLocks noGrp="1"/>
          </p:cNvSpPr>
          <p:nvPr>
            <p:ph type="body" idx="1" hasCustomPrompt="1"/>
          </p:nvPr>
        </p:nvSpPr>
        <p:spPr>
          <a:xfrm>
            <a:off x="691404" y="6049522"/>
            <a:ext cx="2778627" cy="258532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SzPts val="4800"/>
              <a:buNone/>
              <a:defRPr sz="18000">
                <a:solidFill>
                  <a:srgbClr val="F17700"/>
                </a:solidFill>
              </a:defRPr>
            </a:lvl1pPr>
            <a:lvl2pPr indent="-533400">
              <a:buSzPts val="4800"/>
              <a:defRPr sz="4800"/>
            </a:lvl2pPr>
            <a:lvl3pPr indent="-533400">
              <a:buSzPts val="4800"/>
              <a:defRPr sz="4800"/>
            </a:lvl3pPr>
            <a:lvl4pPr indent="-533400">
              <a:buSzPts val="4800"/>
              <a:defRPr sz="4800"/>
            </a:lvl4pPr>
            <a:lvl5pPr indent="-533400">
              <a:buSzPts val="4800"/>
              <a:defRPr sz="4800"/>
            </a:lvl5pPr>
          </a:lstStyle>
          <a:p>
            <a:r>
              <a:rPr lang="fr-FR"/>
              <a:t>N°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24033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pour une image  10">
            <a:extLst>
              <a:ext uri="{FF2B5EF4-FFF2-40B4-BE49-F238E27FC236}">
                <a16:creationId xmlns:a16="http://schemas.microsoft.com/office/drawing/2014/main" id="{198E0241-1EB1-45D7-B52C-00DD395EE6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31015" y="0"/>
            <a:ext cx="16552985" cy="13730530"/>
          </a:xfrm>
          <a:custGeom>
            <a:avLst/>
            <a:gdLst>
              <a:gd name="connsiteX0" fmla="*/ 0 w 16552985"/>
              <a:gd name="connsiteY0" fmla="*/ 0 h 13730530"/>
              <a:gd name="connsiteX1" fmla="*/ 16552985 w 16552985"/>
              <a:gd name="connsiteY1" fmla="*/ 0 h 13730530"/>
              <a:gd name="connsiteX2" fmla="*/ 16552985 w 16552985"/>
              <a:gd name="connsiteY2" fmla="*/ 13730530 h 13730530"/>
              <a:gd name="connsiteX3" fmla="*/ 0 w 16552985"/>
              <a:gd name="connsiteY3" fmla="*/ 13730530 h 13730530"/>
              <a:gd name="connsiteX4" fmla="*/ 0 w 16552985"/>
              <a:gd name="connsiteY4" fmla="*/ 0 h 13730530"/>
              <a:gd name="connsiteX0" fmla="*/ 23445 w 16576430"/>
              <a:gd name="connsiteY0" fmla="*/ 0 h 13730530"/>
              <a:gd name="connsiteX1" fmla="*/ 16576430 w 16576430"/>
              <a:gd name="connsiteY1" fmla="*/ 0 h 13730530"/>
              <a:gd name="connsiteX2" fmla="*/ 16576430 w 16576430"/>
              <a:gd name="connsiteY2" fmla="*/ 13730530 h 13730530"/>
              <a:gd name="connsiteX3" fmla="*/ 23445 w 16576430"/>
              <a:gd name="connsiteY3" fmla="*/ 13730530 h 13730530"/>
              <a:gd name="connsiteX4" fmla="*/ 0 w 16576430"/>
              <a:gd name="connsiteY4" fmla="*/ 7924800 h 13730530"/>
              <a:gd name="connsiteX5" fmla="*/ 23445 w 16576430"/>
              <a:gd name="connsiteY5" fmla="*/ 0 h 13730530"/>
              <a:gd name="connsiteX0" fmla="*/ 23445 w 16576430"/>
              <a:gd name="connsiteY0" fmla="*/ 0 h 13730530"/>
              <a:gd name="connsiteX1" fmla="*/ 16576430 w 16576430"/>
              <a:gd name="connsiteY1" fmla="*/ 0 h 13730530"/>
              <a:gd name="connsiteX2" fmla="*/ 16576430 w 16576430"/>
              <a:gd name="connsiteY2" fmla="*/ 13730530 h 13730530"/>
              <a:gd name="connsiteX3" fmla="*/ 1078522 w 16576430"/>
              <a:gd name="connsiteY3" fmla="*/ 13730530 h 13730530"/>
              <a:gd name="connsiteX4" fmla="*/ 0 w 16576430"/>
              <a:gd name="connsiteY4" fmla="*/ 7924800 h 13730530"/>
              <a:gd name="connsiteX5" fmla="*/ 23445 w 16576430"/>
              <a:gd name="connsiteY5" fmla="*/ 0 h 13730530"/>
              <a:gd name="connsiteX0" fmla="*/ 0 w 16552985"/>
              <a:gd name="connsiteY0" fmla="*/ 0 h 13730530"/>
              <a:gd name="connsiteX1" fmla="*/ 16552985 w 16552985"/>
              <a:gd name="connsiteY1" fmla="*/ 0 h 13730530"/>
              <a:gd name="connsiteX2" fmla="*/ 16552985 w 16552985"/>
              <a:gd name="connsiteY2" fmla="*/ 13730530 h 13730530"/>
              <a:gd name="connsiteX3" fmla="*/ 1055077 w 16552985"/>
              <a:gd name="connsiteY3" fmla="*/ 13730530 h 13730530"/>
              <a:gd name="connsiteX4" fmla="*/ 234463 w 16552985"/>
              <a:gd name="connsiteY4" fmla="*/ 7948246 h 13730530"/>
              <a:gd name="connsiteX5" fmla="*/ 0 w 16552985"/>
              <a:gd name="connsiteY5" fmla="*/ 0 h 13730530"/>
              <a:gd name="connsiteX0" fmla="*/ 1187622 w 17740607"/>
              <a:gd name="connsiteY0" fmla="*/ 0 h 13730530"/>
              <a:gd name="connsiteX1" fmla="*/ 17740607 w 17740607"/>
              <a:gd name="connsiteY1" fmla="*/ 0 h 13730530"/>
              <a:gd name="connsiteX2" fmla="*/ 17740607 w 17740607"/>
              <a:gd name="connsiteY2" fmla="*/ 13730530 h 13730530"/>
              <a:gd name="connsiteX3" fmla="*/ 2242699 w 17740607"/>
              <a:gd name="connsiteY3" fmla="*/ 13730530 h 13730530"/>
              <a:gd name="connsiteX4" fmla="*/ 1422085 w 17740607"/>
              <a:gd name="connsiteY4" fmla="*/ 7948246 h 13730530"/>
              <a:gd name="connsiteX5" fmla="*/ 1187622 w 17740607"/>
              <a:gd name="connsiteY5" fmla="*/ 0 h 13730530"/>
              <a:gd name="connsiteX0" fmla="*/ 1187622 w 17740607"/>
              <a:gd name="connsiteY0" fmla="*/ 0 h 13730530"/>
              <a:gd name="connsiteX1" fmla="*/ 17740607 w 17740607"/>
              <a:gd name="connsiteY1" fmla="*/ 0 h 13730530"/>
              <a:gd name="connsiteX2" fmla="*/ 17740607 w 17740607"/>
              <a:gd name="connsiteY2" fmla="*/ 13730530 h 13730530"/>
              <a:gd name="connsiteX3" fmla="*/ 2242699 w 17740607"/>
              <a:gd name="connsiteY3" fmla="*/ 13730530 h 13730530"/>
              <a:gd name="connsiteX4" fmla="*/ 1422085 w 17740607"/>
              <a:gd name="connsiteY4" fmla="*/ 7948246 h 13730530"/>
              <a:gd name="connsiteX5" fmla="*/ 1187622 w 17740607"/>
              <a:gd name="connsiteY5" fmla="*/ 0 h 13730530"/>
              <a:gd name="connsiteX0" fmla="*/ 1199391 w 17752376"/>
              <a:gd name="connsiteY0" fmla="*/ 0 h 13730530"/>
              <a:gd name="connsiteX1" fmla="*/ 17752376 w 17752376"/>
              <a:gd name="connsiteY1" fmla="*/ 0 h 13730530"/>
              <a:gd name="connsiteX2" fmla="*/ 17752376 w 17752376"/>
              <a:gd name="connsiteY2" fmla="*/ 13730530 h 13730530"/>
              <a:gd name="connsiteX3" fmla="*/ 2254468 w 17752376"/>
              <a:gd name="connsiteY3" fmla="*/ 13730530 h 13730530"/>
              <a:gd name="connsiteX4" fmla="*/ 1386962 w 17752376"/>
              <a:gd name="connsiteY4" fmla="*/ 8628184 h 13730530"/>
              <a:gd name="connsiteX5" fmla="*/ 1199391 w 17752376"/>
              <a:gd name="connsiteY5" fmla="*/ 0 h 13730530"/>
              <a:gd name="connsiteX0" fmla="*/ 0 w 16552985"/>
              <a:gd name="connsiteY0" fmla="*/ 0 h 13730530"/>
              <a:gd name="connsiteX1" fmla="*/ 16552985 w 16552985"/>
              <a:gd name="connsiteY1" fmla="*/ 0 h 13730530"/>
              <a:gd name="connsiteX2" fmla="*/ 16552985 w 16552985"/>
              <a:gd name="connsiteY2" fmla="*/ 13730530 h 13730530"/>
              <a:gd name="connsiteX3" fmla="*/ 1055077 w 16552985"/>
              <a:gd name="connsiteY3" fmla="*/ 13730530 h 13730530"/>
              <a:gd name="connsiteX4" fmla="*/ 187571 w 16552985"/>
              <a:gd name="connsiteY4" fmla="*/ 8628184 h 13730530"/>
              <a:gd name="connsiteX5" fmla="*/ 0 w 16552985"/>
              <a:gd name="connsiteY5" fmla="*/ 0 h 13730530"/>
              <a:gd name="connsiteX0" fmla="*/ 0 w 16552985"/>
              <a:gd name="connsiteY0" fmla="*/ 0 h 13730530"/>
              <a:gd name="connsiteX1" fmla="*/ 16552985 w 16552985"/>
              <a:gd name="connsiteY1" fmla="*/ 0 h 13730530"/>
              <a:gd name="connsiteX2" fmla="*/ 16552985 w 16552985"/>
              <a:gd name="connsiteY2" fmla="*/ 13730530 h 13730530"/>
              <a:gd name="connsiteX3" fmla="*/ 1055077 w 16552985"/>
              <a:gd name="connsiteY3" fmla="*/ 13730530 h 13730530"/>
              <a:gd name="connsiteX4" fmla="*/ 234463 w 16552985"/>
              <a:gd name="connsiteY4" fmla="*/ 8862646 h 13730530"/>
              <a:gd name="connsiteX5" fmla="*/ 0 w 16552985"/>
              <a:gd name="connsiteY5" fmla="*/ 0 h 13730530"/>
              <a:gd name="connsiteX0" fmla="*/ 0 w 16552985"/>
              <a:gd name="connsiteY0" fmla="*/ 0 h 13730530"/>
              <a:gd name="connsiteX1" fmla="*/ 16552985 w 16552985"/>
              <a:gd name="connsiteY1" fmla="*/ 0 h 13730530"/>
              <a:gd name="connsiteX2" fmla="*/ 16552985 w 16552985"/>
              <a:gd name="connsiteY2" fmla="*/ 13730530 h 13730530"/>
              <a:gd name="connsiteX3" fmla="*/ 1055077 w 16552985"/>
              <a:gd name="connsiteY3" fmla="*/ 13730530 h 13730530"/>
              <a:gd name="connsiteX4" fmla="*/ 234463 w 16552985"/>
              <a:gd name="connsiteY4" fmla="*/ 8862646 h 13730530"/>
              <a:gd name="connsiteX5" fmla="*/ 0 w 16552985"/>
              <a:gd name="connsiteY5" fmla="*/ 0 h 13730530"/>
              <a:gd name="connsiteX0" fmla="*/ 0 w 16552985"/>
              <a:gd name="connsiteY0" fmla="*/ 0 h 13730530"/>
              <a:gd name="connsiteX1" fmla="*/ 16552985 w 16552985"/>
              <a:gd name="connsiteY1" fmla="*/ 0 h 13730530"/>
              <a:gd name="connsiteX2" fmla="*/ 16552985 w 16552985"/>
              <a:gd name="connsiteY2" fmla="*/ 13730530 h 13730530"/>
              <a:gd name="connsiteX3" fmla="*/ 1055077 w 16552985"/>
              <a:gd name="connsiteY3" fmla="*/ 13730530 h 13730530"/>
              <a:gd name="connsiteX4" fmla="*/ 234463 w 16552985"/>
              <a:gd name="connsiteY4" fmla="*/ 8745415 h 13730530"/>
              <a:gd name="connsiteX5" fmla="*/ 0 w 16552985"/>
              <a:gd name="connsiteY5" fmla="*/ 0 h 13730530"/>
              <a:gd name="connsiteX0" fmla="*/ 0 w 16552985"/>
              <a:gd name="connsiteY0" fmla="*/ 0 h 13730530"/>
              <a:gd name="connsiteX1" fmla="*/ 16552985 w 16552985"/>
              <a:gd name="connsiteY1" fmla="*/ 0 h 13730530"/>
              <a:gd name="connsiteX2" fmla="*/ 16552985 w 16552985"/>
              <a:gd name="connsiteY2" fmla="*/ 13730530 h 13730530"/>
              <a:gd name="connsiteX3" fmla="*/ 1055077 w 16552985"/>
              <a:gd name="connsiteY3" fmla="*/ 13730530 h 13730530"/>
              <a:gd name="connsiteX4" fmla="*/ 234463 w 16552985"/>
              <a:gd name="connsiteY4" fmla="*/ 8745415 h 13730530"/>
              <a:gd name="connsiteX5" fmla="*/ 0 w 16552985"/>
              <a:gd name="connsiteY5" fmla="*/ 0 h 13730530"/>
              <a:gd name="connsiteX0" fmla="*/ 0 w 16552985"/>
              <a:gd name="connsiteY0" fmla="*/ 0 h 13730530"/>
              <a:gd name="connsiteX1" fmla="*/ 16552985 w 16552985"/>
              <a:gd name="connsiteY1" fmla="*/ 0 h 13730530"/>
              <a:gd name="connsiteX2" fmla="*/ 16552985 w 16552985"/>
              <a:gd name="connsiteY2" fmla="*/ 13730530 h 13730530"/>
              <a:gd name="connsiteX3" fmla="*/ 1055077 w 16552985"/>
              <a:gd name="connsiteY3" fmla="*/ 13730530 h 13730530"/>
              <a:gd name="connsiteX4" fmla="*/ 164125 w 16552985"/>
              <a:gd name="connsiteY4" fmla="*/ 8745415 h 13730530"/>
              <a:gd name="connsiteX5" fmla="*/ 0 w 16552985"/>
              <a:gd name="connsiteY5" fmla="*/ 0 h 1373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552985" h="13730530">
                <a:moveTo>
                  <a:pt x="0" y="0"/>
                </a:moveTo>
                <a:lnTo>
                  <a:pt x="16552985" y="0"/>
                </a:lnTo>
                <a:lnTo>
                  <a:pt x="16552985" y="13730530"/>
                </a:lnTo>
                <a:lnTo>
                  <a:pt x="1055077" y="13730530"/>
                </a:lnTo>
                <a:cubicBezTo>
                  <a:pt x="2227384" y="11500723"/>
                  <a:pt x="339971" y="11033837"/>
                  <a:pt x="164125" y="8745415"/>
                </a:cubicBezTo>
                <a:cubicBezTo>
                  <a:pt x="-11721" y="6456993"/>
                  <a:pt x="3212124" y="5357447"/>
                  <a:pt x="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pic>
        <p:nvPicPr>
          <p:cNvPr id="4" name="Google Shape;133;p18" descr="Google Shape;133;p18">
            <a:extLst>
              <a:ext uri="{FF2B5EF4-FFF2-40B4-BE49-F238E27FC236}">
                <a16:creationId xmlns:a16="http://schemas.microsoft.com/office/drawing/2014/main" id="{763BFE3A-E2C1-497E-AEF9-E912713E88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397" t="1215" b="4903"/>
          <a:stretch/>
        </p:blipFill>
        <p:spPr>
          <a:xfrm>
            <a:off x="0" y="0"/>
            <a:ext cx="9325774" cy="1373053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oogle Shape;136;p18" descr="Google Shape;136;p18">
            <a:extLst>
              <a:ext uri="{FF2B5EF4-FFF2-40B4-BE49-F238E27FC236}">
                <a16:creationId xmlns:a16="http://schemas.microsoft.com/office/drawing/2014/main" id="{EAFE45ED-59E8-4F0A-A2E7-7248840037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2237" y="7168474"/>
            <a:ext cx="1422404" cy="3810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689194D0-37E3-4165-9E98-AF3A154CCE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498" y="3321148"/>
            <a:ext cx="7720902" cy="3544117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noAutofit/>
          </a:bodyPr>
          <a:lstStyle>
            <a:lvl1pPr>
              <a:defRPr kumimoji="0" lang="fr-FR" sz="6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Roman"/>
                <a:ea typeface="Avenir Roman"/>
                <a:cs typeface="Avenir Roman"/>
                <a:sym typeface="Arial"/>
              </a:defRPr>
            </a:lvl1pPr>
          </a:lstStyle>
          <a:p>
            <a:pPr marL="0" marR="0" lvl="0" indent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fr-FR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3131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 Chapitre numé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10">
            <a:extLst>
              <a:ext uri="{FF2B5EF4-FFF2-40B4-BE49-F238E27FC236}">
                <a16:creationId xmlns:a16="http://schemas.microsoft.com/office/drawing/2014/main" id="{9871987A-0B00-4C76-84B1-FD7DD3BA37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831015" y="0"/>
            <a:ext cx="16552985" cy="13730530"/>
          </a:xfrm>
          <a:custGeom>
            <a:avLst/>
            <a:gdLst>
              <a:gd name="connsiteX0" fmla="*/ 0 w 16552985"/>
              <a:gd name="connsiteY0" fmla="*/ 0 h 13730530"/>
              <a:gd name="connsiteX1" fmla="*/ 16552985 w 16552985"/>
              <a:gd name="connsiteY1" fmla="*/ 0 h 13730530"/>
              <a:gd name="connsiteX2" fmla="*/ 16552985 w 16552985"/>
              <a:gd name="connsiteY2" fmla="*/ 13730530 h 13730530"/>
              <a:gd name="connsiteX3" fmla="*/ 0 w 16552985"/>
              <a:gd name="connsiteY3" fmla="*/ 13730530 h 13730530"/>
              <a:gd name="connsiteX4" fmla="*/ 0 w 16552985"/>
              <a:gd name="connsiteY4" fmla="*/ 0 h 13730530"/>
              <a:gd name="connsiteX0" fmla="*/ 23445 w 16576430"/>
              <a:gd name="connsiteY0" fmla="*/ 0 h 13730530"/>
              <a:gd name="connsiteX1" fmla="*/ 16576430 w 16576430"/>
              <a:gd name="connsiteY1" fmla="*/ 0 h 13730530"/>
              <a:gd name="connsiteX2" fmla="*/ 16576430 w 16576430"/>
              <a:gd name="connsiteY2" fmla="*/ 13730530 h 13730530"/>
              <a:gd name="connsiteX3" fmla="*/ 23445 w 16576430"/>
              <a:gd name="connsiteY3" fmla="*/ 13730530 h 13730530"/>
              <a:gd name="connsiteX4" fmla="*/ 0 w 16576430"/>
              <a:gd name="connsiteY4" fmla="*/ 7924800 h 13730530"/>
              <a:gd name="connsiteX5" fmla="*/ 23445 w 16576430"/>
              <a:gd name="connsiteY5" fmla="*/ 0 h 13730530"/>
              <a:gd name="connsiteX0" fmla="*/ 23445 w 16576430"/>
              <a:gd name="connsiteY0" fmla="*/ 0 h 13730530"/>
              <a:gd name="connsiteX1" fmla="*/ 16576430 w 16576430"/>
              <a:gd name="connsiteY1" fmla="*/ 0 h 13730530"/>
              <a:gd name="connsiteX2" fmla="*/ 16576430 w 16576430"/>
              <a:gd name="connsiteY2" fmla="*/ 13730530 h 13730530"/>
              <a:gd name="connsiteX3" fmla="*/ 1078522 w 16576430"/>
              <a:gd name="connsiteY3" fmla="*/ 13730530 h 13730530"/>
              <a:gd name="connsiteX4" fmla="*/ 0 w 16576430"/>
              <a:gd name="connsiteY4" fmla="*/ 7924800 h 13730530"/>
              <a:gd name="connsiteX5" fmla="*/ 23445 w 16576430"/>
              <a:gd name="connsiteY5" fmla="*/ 0 h 13730530"/>
              <a:gd name="connsiteX0" fmla="*/ 0 w 16552985"/>
              <a:gd name="connsiteY0" fmla="*/ 0 h 13730530"/>
              <a:gd name="connsiteX1" fmla="*/ 16552985 w 16552985"/>
              <a:gd name="connsiteY1" fmla="*/ 0 h 13730530"/>
              <a:gd name="connsiteX2" fmla="*/ 16552985 w 16552985"/>
              <a:gd name="connsiteY2" fmla="*/ 13730530 h 13730530"/>
              <a:gd name="connsiteX3" fmla="*/ 1055077 w 16552985"/>
              <a:gd name="connsiteY3" fmla="*/ 13730530 h 13730530"/>
              <a:gd name="connsiteX4" fmla="*/ 234463 w 16552985"/>
              <a:gd name="connsiteY4" fmla="*/ 7948246 h 13730530"/>
              <a:gd name="connsiteX5" fmla="*/ 0 w 16552985"/>
              <a:gd name="connsiteY5" fmla="*/ 0 h 13730530"/>
              <a:gd name="connsiteX0" fmla="*/ 1187622 w 17740607"/>
              <a:gd name="connsiteY0" fmla="*/ 0 h 13730530"/>
              <a:gd name="connsiteX1" fmla="*/ 17740607 w 17740607"/>
              <a:gd name="connsiteY1" fmla="*/ 0 h 13730530"/>
              <a:gd name="connsiteX2" fmla="*/ 17740607 w 17740607"/>
              <a:gd name="connsiteY2" fmla="*/ 13730530 h 13730530"/>
              <a:gd name="connsiteX3" fmla="*/ 2242699 w 17740607"/>
              <a:gd name="connsiteY3" fmla="*/ 13730530 h 13730530"/>
              <a:gd name="connsiteX4" fmla="*/ 1422085 w 17740607"/>
              <a:gd name="connsiteY4" fmla="*/ 7948246 h 13730530"/>
              <a:gd name="connsiteX5" fmla="*/ 1187622 w 17740607"/>
              <a:gd name="connsiteY5" fmla="*/ 0 h 13730530"/>
              <a:gd name="connsiteX0" fmla="*/ 1187622 w 17740607"/>
              <a:gd name="connsiteY0" fmla="*/ 0 h 13730530"/>
              <a:gd name="connsiteX1" fmla="*/ 17740607 w 17740607"/>
              <a:gd name="connsiteY1" fmla="*/ 0 h 13730530"/>
              <a:gd name="connsiteX2" fmla="*/ 17740607 w 17740607"/>
              <a:gd name="connsiteY2" fmla="*/ 13730530 h 13730530"/>
              <a:gd name="connsiteX3" fmla="*/ 2242699 w 17740607"/>
              <a:gd name="connsiteY3" fmla="*/ 13730530 h 13730530"/>
              <a:gd name="connsiteX4" fmla="*/ 1422085 w 17740607"/>
              <a:gd name="connsiteY4" fmla="*/ 7948246 h 13730530"/>
              <a:gd name="connsiteX5" fmla="*/ 1187622 w 17740607"/>
              <a:gd name="connsiteY5" fmla="*/ 0 h 13730530"/>
              <a:gd name="connsiteX0" fmla="*/ 1199391 w 17752376"/>
              <a:gd name="connsiteY0" fmla="*/ 0 h 13730530"/>
              <a:gd name="connsiteX1" fmla="*/ 17752376 w 17752376"/>
              <a:gd name="connsiteY1" fmla="*/ 0 h 13730530"/>
              <a:gd name="connsiteX2" fmla="*/ 17752376 w 17752376"/>
              <a:gd name="connsiteY2" fmla="*/ 13730530 h 13730530"/>
              <a:gd name="connsiteX3" fmla="*/ 2254468 w 17752376"/>
              <a:gd name="connsiteY3" fmla="*/ 13730530 h 13730530"/>
              <a:gd name="connsiteX4" fmla="*/ 1386962 w 17752376"/>
              <a:gd name="connsiteY4" fmla="*/ 8628184 h 13730530"/>
              <a:gd name="connsiteX5" fmla="*/ 1199391 w 17752376"/>
              <a:gd name="connsiteY5" fmla="*/ 0 h 13730530"/>
              <a:gd name="connsiteX0" fmla="*/ 0 w 16552985"/>
              <a:gd name="connsiteY0" fmla="*/ 0 h 13730530"/>
              <a:gd name="connsiteX1" fmla="*/ 16552985 w 16552985"/>
              <a:gd name="connsiteY1" fmla="*/ 0 h 13730530"/>
              <a:gd name="connsiteX2" fmla="*/ 16552985 w 16552985"/>
              <a:gd name="connsiteY2" fmla="*/ 13730530 h 13730530"/>
              <a:gd name="connsiteX3" fmla="*/ 1055077 w 16552985"/>
              <a:gd name="connsiteY3" fmla="*/ 13730530 h 13730530"/>
              <a:gd name="connsiteX4" fmla="*/ 187571 w 16552985"/>
              <a:gd name="connsiteY4" fmla="*/ 8628184 h 13730530"/>
              <a:gd name="connsiteX5" fmla="*/ 0 w 16552985"/>
              <a:gd name="connsiteY5" fmla="*/ 0 h 13730530"/>
              <a:gd name="connsiteX0" fmla="*/ 0 w 16552985"/>
              <a:gd name="connsiteY0" fmla="*/ 0 h 13730530"/>
              <a:gd name="connsiteX1" fmla="*/ 16552985 w 16552985"/>
              <a:gd name="connsiteY1" fmla="*/ 0 h 13730530"/>
              <a:gd name="connsiteX2" fmla="*/ 16552985 w 16552985"/>
              <a:gd name="connsiteY2" fmla="*/ 13730530 h 13730530"/>
              <a:gd name="connsiteX3" fmla="*/ 1055077 w 16552985"/>
              <a:gd name="connsiteY3" fmla="*/ 13730530 h 13730530"/>
              <a:gd name="connsiteX4" fmla="*/ 234463 w 16552985"/>
              <a:gd name="connsiteY4" fmla="*/ 8862646 h 13730530"/>
              <a:gd name="connsiteX5" fmla="*/ 0 w 16552985"/>
              <a:gd name="connsiteY5" fmla="*/ 0 h 13730530"/>
              <a:gd name="connsiteX0" fmla="*/ 0 w 16552985"/>
              <a:gd name="connsiteY0" fmla="*/ 0 h 13730530"/>
              <a:gd name="connsiteX1" fmla="*/ 16552985 w 16552985"/>
              <a:gd name="connsiteY1" fmla="*/ 0 h 13730530"/>
              <a:gd name="connsiteX2" fmla="*/ 16552985 w 16552985"/>
              <a:gd name="connsiteY2" fmla="*/ 13730530 h 13730530"/>
              <a:gd name="connsiteX3" fmla="*/ 1055077 w 16552985"/>
              <a:gd name="connsiteY3" fmla="*/ 13730530 h 13730530"/>
              <a:gd name="connsiteX4" fmla="*/ 234463 w 16552985"/>
              <a:gd name="connsiteY4" fmla="*/ 8862646 h 13730530"/>
              <a:gd name="connsiteX5" fmla="*/ 0 w 16552985"/>
              <a:gd name="connsiteY5" fmla="*/ 0 h 13730530"/>
              <a:gd name="connsiteX0" fmla="*/ 0 w 16552985"/>
              <a:gd name="connsiteY0" fmla="*/ 0 h 13730530"/>
              <a:gd name="connsiteX1" fmla="*/ 16552985 w 16552985"/>
              <a:gd name="connsiteY1" fmla="*/ 0 h 13730530"/>
              <a:gd name="connsiteX2" fmla="*/ 16552985 w 16552985"/>
              <a:gd name="connsiteY2" fmla="*/ 13730530 h 13730530"/>
              <a:gd name="connsiteX3" fmla="*/ 1055077 w 16552985"/>
              <a:gd name="connsiteY3" fmla="*/ 13730530 h 13730530"/>
              <a:gd name="connsiteX4" fmla="*/ 234463 w 16552985"/>
              <a:gd name="connsiteY4" fmla="*/ 8745415 h 13730530"/>
              <a:gd name="connsiteX5" fmla="*/ 0 w 16552985"/>
              <a:gd name="connsiteY5" fmla="*/ 0 h 13730530"/>
              <a:gd name="connsiteX0" fmla="*/ 0 w 16552985"/>
              <a:gd name="connsiteY0" fmla="*/ 0 h 13730530"/>
              <a:gd name="connsiteX1" fmla="*/ 16552985 w 16552985"/>
              <a:gd name="connsiteY1" fmla="*/ 0 h 13730530"/>
              <a:gd name="connsiteX2" fmla="*/ 16552985 w 16552985"/>
              <a:gd name="connsiteY2" fmla="*/ 13730530 h 13730530"/>
              <a:gd name="connsiteX3" fmla="*/ 1055077 w 16552985"/>
              <a:gd name="connsiteY3" fmla="*/ 13730530 h 13730530"/>
              <a:gd name="connsiteX4" fmla="*/ 234463 w 16552985"/>
              <a:gd name="connsiteY4" fmla="*/ 8745415 h 13730530"/>
              <a:gd name="connsiteX5" fmla="*/ 0 w 16552985"/>
              <a:gd name="connsiteY5" fmla="*/ 0 h 13730530"/>
              <a:gd name="connsiteX0" fmla="*/ 0 w 16552985"/>
              <a:gd name="connsiteY0" fmla="*/ 0 h 13730530"/>
              <a:gd name="connsiteX1" fmla="*/ 16552985 w 16552985"/>
              <a:gd name="connsiteY1" fmla="*/ 0 h 13730530"/>
              <a:gd name="connsiteX2" fmla="*/ 16552985 w 16552985"/>
              <a:gd name="connsiteY2" fmla="*/ 13730530 h 13730530"/>
              <a:gd name="connsiteX3" fmla="*/ 1055077 w 16552985"/>
              <a:gd name="connsiteY3" fmla="*/ 13730530 h 13730530"/>
              <a:gd name="connsiteX4" fmla="*/ 164125 w 16552985"/>
              <a:gd name="connsiteY4" fmla="*/ 8745415 h 13730530"/>
              <a:gd name="connsiteX5" fmla="*/ 0 w 16552985"/>
              <a:gd name="connsiteY5" fmla="*/ 0 h 1373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552985" h="13730530">
                <a:moveTo>
                  <a:pt x="0" y="0"/>
                </a:moveTo>
                <a:lnTo>
                  <a:pt x="16552985" y="0"/>
                </a:lnTo>
                <a:lnTo>
                  <a:pt x="16552985" y="13730530"/>
                </a:lnTo>
                <a:lnTo>
                  <a:pt x="1055077" y="13730530"/>
                </a:lnTo>
                <a:cubicBezTo>
                  <a:pt x="2227384" y="11500723"/>
                  <a:pt x="339971" y="11033837"/>
                  <a:pt x="164125" y="8745415"/>
                </a:cubicBezTo>
                <a:cubicBezTo>
                  <a:pt x="-11721" y="6456993"/>
                  <a:pt x="3212124" y="5357447"/>
                  <a:pt x="0" y="0"/>
                </a:cubicBezTo>
                <a:close/>
              </a:path>
            </a:pathLst>
          </a:custGeo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pic>
        <p:nvPicPr>
          <p:cNvPr id="4" name="Google Shape;133;p18" descr="Google Shape;133;p18">
            <a:extLst>
              <a:ext uri="{FF2B5EF4-FFF2-40B4-BE49-F238E27FC236}">
                <a16:creationId xmlns:a16="http://schemas.microsoft.com/office/drawing/2014/main" id="{763BFE3A-E2C1-497E-AEF9-E912713E88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397" t="1215" b="4903"/>
          <a:stretch/>
        </p:blipFill>
        <p:spPr>
          <a:xfrm>
            <a:off x="0" y="0"/>
            <a:ext cx="9325774" cy="1373053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689194D0-37E3-4165-9E98-AF3A154CCE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498" y="3321148"/>
            <a:ext cx="7720902" cy="3544117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ctr">
            <a:noAutofit/>
          </a:bodyPr>
          <a:lstStyle>
            <a:lvl1pPr>
              <a:defRPr kumimoji="0" lang="fr-FR" sz="60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Avenir Roman"/>
                <a:ea typeface="Avenir Roman"/>
                <a:cs typeface="Avenir Roman"/>
                <a:sym typeface="Arial"/>
              </a:defRPr>
            </a:lvl1pPr>
          </a:lstStyle>
          <a:p>
            <a:pPr marL="0" marR="0" lvl="0" indent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fr-FR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1863928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 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4EBAD12-6686-4999-9DD4-FB6EF76C90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D0153-FCE4-4DC1-ADF2-590DBE5A2D2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8D909D82-387F-4E5B-A1CA-85AA788A1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0443" y="778378"/>
            <a:ext cx="22404387" cy="1266992"/>
          </a:xfrm>
        </p:spPr>
        <p:txBody>
          <a:bodyPr>
            <a:normAutofit/>
          </a:bodyPr>
          <a:lstStyle>
            <a:lvl1pPr algn="l">
              <a:defRPr sz="6000">
                <a:solidFill>
                  <a:srgbClr val="253748"/>
                </a:solidFill>
                <a:latin typeface="Avenir Roman"/>
              </a:defRPr>
            </a:lvl1pPr>
          </a:lstStyle>
          <a:p>
            <a:r>
              <a:rPr lang="fr-FR"/>
              <a:t>TITRE 1</a:t>
            </a:r>
          </a:p>
        </p:txBody>
      </p:sp>
      <p:pic>
        <p:nvPicPr>
          <p:cNvPr id="5" name="Google Shape;492;p30" descr="Google Shape;492;p30">
            <a:extLst>
              <a:ext uri="{FF2B5EF4-FFF2-40B4-BE49-F238E27FC236}">
                <a16:creationId xmlns:a16="http://schemas.microsoft.com/office/drawing/2014/main" id="{4230EE23-52FF-4404-8CB6-7FA072947D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592" y="2477690"/>
            <a:ext cx="1422404" cy="3810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84690506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1 large - Titre 2 -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1B381A8-335F-4D39-9E8D-1485B7A3ED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D0153-FCE4-4DC1-ADF2-590DBE5A2D23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4" name="Google Shape;474;p29" descr="Google Shape;474;p29">
            <a:extLst>
              <a:ext uri="{FF2B5EF4-FFF2-40B4-BE49-F238E27FC236}">
                <a16:creationId xmlns:a16="http://schemas.microsoft.com/office/drawing/2014/main" id="{89D7B76C-D956-4AFB-B630-10A2B0919B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3806" t="1210" b="5510"/>
          <a:stretch/>
        </p:blipFill>
        <p:spPr>
          <a:xfrm>
            <a:off x="0" y="0"/>
            <a:ext cx="11226179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Google Shape;476;p29" descr="Google Shape;476;p29">
            <a:extLst>
              <a:ext uri="{FF2B5EF4-FFF2-40B4-BE49-F238E27FC236}">
                <a16:creationId xmlns:a16="http://schemas.microsoft.com/office/drawing/2014/main" id="{6BC00122-1172-41C5-B861-AD44696234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2237" y="5321596"/>
            <a:ext cx="1422404" cy="38104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4D72878B-D1E4-4C27-9F1D-1C0C80B88C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35149" y="130770"/>
            <a:ext cx="11151705" cy="1266992"/>
          </a:xfrm>
        </p:spPr>
        <p:txBody>
          <a:bodyPr>
            <a:normAutofit/>
          </a:bodyPr>
          <a:lstStyle>
            <a:lvl1pPr algn="l">
              <a:defRPr sz="6000">
                <a:solidFill>
                  <a:srgbClr val="253748"/>
                </a:solidFill>
                <a:latin typeface="Avenir Roman"/>
              </a:defRPr>
            </a:lvl1pPr>
          </a:lstStyle>
          <a:p>
            <a:r>
              <a:rPr lang="fr-FR"/>
              <a:t>TITRE 2</a:t>
            </a:r>
          </a:p>
        </p:txBody>
      </p:sp>
      <p:pic>
        <p:nvPicPr>
          <p:cNvPr id="16" name="Google Shape;492;p30" descr="Google Shape;492;p30">
            <a:extLst>
              <a:ext uri="{FF2B5EF4-FFF2-40B4-BE49-F238E27FC236}">
                <a16:creationId xmlns:a16="http://schemas.microsoft.com/office/drawing/2014/main" id="{ECDC4B34-6438-4BD8-BBF9-974278A0C0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235149" y="1731689"/>
            <a:ext cx="1422404" cy="38104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Espace réservé du texte 6">
            <a:extLst>
              <a:ext uri="{FF2B5EF4-FFF2-40B4-BE49-F238E27FC236}">
                <a16:creationId xmlns:a16="http://schemas.microsoft.com/office/drawing/2014/main" id="{92B96EAB-6A60-47C9-AE97-8F52745679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235150" y="3641277"/>
            <a:ext cx="11762772" cy="89249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4400"/>
            </a:lvl1pPr>
            <a:lvl2pPr marL="914400" indent="-558800">
              <a:buClr>
                <a:srgbClr val="5896A5"/>
              </a:buClr>
              <a:buFontTx/>
              <a:buChar char="●"/>
              <a:defRPr sz="4000"/>
            </a:lvl2pPr>
            <a:lvl3pPr marL="1371600" indent="-558800">
              <a:buClr>
                <a:srgbClr val="F17700"/>
              </a:buClr>
              <a:buFont typeface="Courier New" panose="02070309020205020404" pitchFamily="49" charset="0"/>
              <a:buChar char="o"/>
              <a:defRPr sz="3600"/>
            </a:lvl3pPr>
            <a:lvl4pPr marL="1828800" indent="-558800">
              <a:buClr>
                <a:srgbClr val="253748"/>
              </a:buClr>
              <a:buFontTx/>
              <a:buChar char="›"/>
              <a:defRPr sz="3600"/>
            </a:lvl4pPr>
            <a:lvl5pPr>
              <a:defRPr sz="3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22B74DF-135A-4862-A542-99714F5A713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2175" y="3745358"/>
            <a:ext cx="8567738" cy="1266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kumimoji="0" lang="fr-FR" sz="6000" b="0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venir Roman"/>
                <a:ea typeface="Helvetica Neue"/>
                <a:cs typeface="Helvetica Neue"/>
                <a:sym typeface="Helvetica Neue"/>
              </a:defRPr>
            </a:lvl1pPr>
          </a:lstStyle>
          <a:p>
            <a:pPr lvl="0"/>
            <a:r>
              <a:rPr lang="fr-FR"/>
              <a:t>TITRE 1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64BA9D33-E3B7-466C-8C2F-FA75C1A6A2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2175" y="5866023"/>
            <a:ext cx="8567738" cy="6305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5200" b="0" i="0" u="none" strike="noStrike" cap="none" spc="0" baseline="0" dirty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l" defTabSz="914400" rtl="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Helvetica Neue"/>
              <a:buNone/>
              <a:tabLst/>
            </a:pPr>
            <a:r>
              <a:rPr lang="fr-FR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381703630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 Image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A9E0ABE-246A-4071-9B1D-9BDE659BBA0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D0153-FCE4-4DC1-ADF2-590DBE5A2D2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0F390644-B681-4091-8A40-CB62933C5D3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-19878"/>
            <a:ext cx="10556035" cy="13735878"/>
          </a:xfrm>
          <a:custGeom>
            <a:avLst/>
            <a:gdLst>
              <a:gd name="connsiteX0" fmla="*/ 0 w 10555288"/>
              <a:gd name="connsiteY0" fmla="*/ 0 h 13716000"/>
              <a:gd name="connsiteX1" fmla="*/ 10555288 w 10555288"/>
              <a:gd name="connsiteY1" fmla="*/ 0 h 13716000"/>
              <a:gd name="connsiteX2" fmla="*/ 10555288 w 10555288"/>
              <a:gd name="connsiteY2" fmla="*/ 13716000 h 13716000"/>
              <a:gd name="connsiteX3" fmla="*/ 0 w 10555288"/>
              <a:gd name="connsiteY3" fmla="*/ 13716000 h 13716000"/>
              <a:gd name="connsiteX4" fmla="*/ 0 w 10555288"/>
              <a:gd name="connsiteY4" fmla="*/ 0 h 13716000"/>
              <a:gd name="connsiteX0" fmla="*/ 0 w 10555288"/>
              <a:gd name="connsiteY0" fmla="*/ 19878 h 13735878"/>
              <a:gd name="connsiteX1" fmla="*/ 9124053 w 10555288"/>
              <a:gd name="connsiteY1" fmla="*/ 0 h 13735878"/>
              <a:gd name="connsiteX2" fmla="*/ 10555288 w 10555288"/>
              <a:gd name="connsiteY2" fmla="*/ 13735878 h 13735878"/>
              <a:gd name="connsiteX3" fmla="*/ 0 w 10555288"/>
              <a:gd name="connsiteY3" fmla="*/ 13735878 h 13735878"/>
              <a:gd name="connsiteX4" fmla="*/ 0 w 10555288"/>
              <a:gd name="connsiteY4" fmla="*/ 19878 h 13735878"/>
              <a:gd name="connsiteX0" fmla="*/ 0 w 10555288"/>
              <a:gd name="connsiteY0" fmla="*/ 19878 h 13735878"/>
              <a:gd name="connsiteX1" fmla="*/ 9124053 w 10555288"/>
              <a:gd name="connsiteY1" fmla="*/ 0 h 13735878"/>
              <a:gd name="connsiteX2" fmla="*/ 9919252 w 10555288"/>
              <a:gd name="connsiteY2" fmla="*/ 7692887 h 13735878"/>
              <a:gd name="connsiteX3" fmla="*/ 10555288 w 10555288"/>
              <a:gd name="connsiteY3" fmla="*/ 13735878 h 13735878"/>
              <a:gd name="connsiteX4" fmla="*/ 0 w 10555288"/>
              <a:gd name="connsiteY4" fmla="*/ 13735878 h 13735878"/>
              <a:gd name="connsiteX5" fmla="*/ 0 w 10555288"/>
              <a:gd name="connsiteY5" fmla="*/ 19878 h 13735878"/>
              <a:gd name="connsiteX0" fmla="*/ 0 w 10555288"/>
              <a:gd name="connsiteY0" fmla="*/ 19878 h 13735878"/>
              <a:gd name="connsiteX1" fmla="*/ 9124053 w 10555288"/>
              <a:gd name="connsiteY1" fmla="*/ 0 h 13735878"/>
              <a:gd name="connsiteX2" fmla="*/ 9243391 w 10555288"/>
              <a:gd name="connsiteY2" fmla="*/ 8746435 h 13735878"/>
              <a:gd name="connsiteX3" fmla="*/ 10555288 w 10555288"/>
              <a:gd name="connsiteY3" fmla="*/ 13735878 h 13735878"/>
              <a:gd name="connsiteX4" fmla="*/ 0 w 10555288"/>
              <a:gd name="connsiteY4" fmla="*/ 13735878 h 13735878"/>
              <a:gd name="connsiteX5" fmla="*/ 0 w 10555288"/>
              <a:gd name="connsiteY5" fmla="*/ 19878 h 13735878"/>
              <a:gd name="connsiteX0" fmla="*/ 0 w 11038586"/>
              <a:gd name="connsiteY0" fmla="*/ 19878 h 13735878"/>
              <a:gd name="connsiteX1" fmla="*/ 9124053 w 11038586"/>
              <a:gd name="connsiteY1" fmla="*/ 0 h 13735878"/>
              <a:gd name="connsiteX2" fmla="*/ 9243391 w 11038586"/>
              <a:gd name="connsiteY2" fmla="*/ 8746435 h 13735878"/>
              <a:gd name="connsiteX3" fmla="*/ 10555288 w 11038586"/>
              <a:gd name="connsiteY3" fmla="*/ 13735878 h 13735878"/>
              <a:gd name="connsiteX4" fmla="*/ 0 w 11038586"/>
              <a:gd name="connsiteY4" fmla="*/ 13735878 h 13735878"/>
              <a:gd name="connsiteX5" fmla="*/ 0 w 11038586"/>
              <a:gd name="connsiteY5" fmla="*/ 19878 h 13735878"/>
              <a:gd name="connsiteX0" fmla="*/ 0 w 10991395"/>
              <a:gd name="connsiteY0" fmla="*/ 19878 h 13735878"/>
              <a:gd name="connsiteX1" fmla="*/ 9124053 w 10991395"/>
              <a:gd name="connsiteY1" fmla="*/ 0 h 13735878"/>
              <a:gd name="connsiteX2" fmla="*/ 9243391 w 10991395"/>
              <a:gd name="connsiteY2" fmla="*/ 8746435 h 13735878"/>
              <a:gd name="connsiteX3" fmla="*/ 10555288 w 10991395"/>
              <a:gd name="connsiteY3" fmla="*/ 13735878 h 13735878"/>
              <a:gd name="connsiteX4" fmla="*/ 0 w 10991395"/>
              <a:gd name="connsiteY4" fmla="*/ 13735878 h 13735878"/>
              <a:gd name="connsiteX5" fmla="*/ 0 w 10991395"/>
              <a:gd name="connsiteY5" fmla="*/ 19878 h 13735878"/>
              <a:gd name="connsiteX0" fmla="*/ 0 w 11022613"/>
              <a:gd name="connsiteY0" fmla="*/ 19878 h 13735878"/>
              <a:gd name="connsiteX1" fmla="*/ 9124053 w 11022613"/>
              <a:gd name="connsiteY1" fmla="*/ 0 h 13735878"/>
              <a:gd name="connsiteX2" fmla="*/ 9243391 w 11022613"/>
              <a:gd name="connsiteY2" fmla="*/ 8746435 h 13735878"/>
              <a:gd name="connsiteX3" fmla="*/ 10555288 w 11022613"/>
              <a:gd name="connsiteY3" fmla="*/ 13735878 h 13735878"/>
              <a:gd name="connsiteX4" fmla="*/ 0 w 11022613"/>
              <a:gd name="connsiteY4" fmla="*/ 13735878 h 13735878"/>
              <a:gd name="connsiteX5" fmla="*/ 0 w 11022613"/>
              <a:gd name="connsiteY5" fmla="*/ 19878 h 13735878"/>
              <a:gd name="connsiteX0" fmla="*/ 0 w 10706262"/>
              <a:gd name="connsiteY0" fmla="*/ 19878 h 13735878"/>
              <a:gd name="connsiteX1" fmla="*/ 9124053 w 10706262"/>
              <a:gd name="connsiteY1" fmla="*/ 0 h 13735878"/>
              <a:gd name="connsiteX2" fmla="*/ 9243391 w 10706262"/>
              <a:gd name="connsiteY2" fmla="*/ 8746435 h 13735878"/>
              <a:gd name="connsiteX3" fmla="*/ 10177601 w 10706262"/>
              <a:gd name="connsiteY3" fmla="*/ 13735878 h 13735878"/>
              <a:gd name="connsiteX4" fmla="*/ 0 w 10706262"/>
              <a:gd name="connsiteY4" fmla="*/ 13735878 h 13735878"/>
              <a:gd name="connsiteX5" fmla="*/ 0 w 10706262"/>
              <a:gd name="connsiteY5" fmla="*/ 19878 h 13735878"/>
              <a:gd name="connsiteX0" fmla="*/ 0 w 11506811"/>
              <a:gd name="connsiteY0" fmla="*/ 19878 h 13735878"/>
              <a:gd name="connsiteX1" fmla="*/ 9124053 w 11506811"/>
              <a:gd name="connsiteY1" fmla="*/ 0 h 13735878"/>
              <a:gd name="connsiteX2" fmla="*/ 9243391 w 11506811"/>
              <a:gd name="connsiteY2" fmla="*/ 8746435 h 13735878"/>
              <a:gd name="connsiteX3" fmla="*/ 10177601 w 11506811"/>
              <a:gd name="connsiteY3" fmla="*/ 13735878 h 13735878"/>
              <a:gd name="connsiteX4" fmla="*/ 0 w 11506811"/>
              <a:gd name="connsiteY4" fmla="*/ 13735878 h 13735878"/>
              <a:gd name="connsiteX5" fmla="*/ 0 w 11506811"/>
              <a:gd name="connsiteY5" fmla="*/ 19878 h 13735878"/>
              <a:gd name="connsiteX0" fmla="*/ 0 w 11506811"/>
              <a:gd name="connsiteY0" fmla="*/ 19878 h 13735878"/>
              <a:gd name="connsiteX1" fmla="*/ 9124053 w 11506811"/>
              <a:gd name="connsiteY1" fmla="*/ 0 h 13735878"/>
              <a:gd name="connsiteX2" fmla="*/ 9243391 w 11506811"/>
              <a:gd name="connsiteY2" fmla="*/ 8746435 h 13735878"/>
              <a:gd name="connsiteX3" fmla="*/ 10177601 w 11506811"/>
              <a:gd name="connsiteY3" fmla="*/ 13735878 h 13735878"/>
              <a:gd name="connsiteX4" fmla="*/ 0 w 11506811"/>
              <a:gd name="connsiteY4" fmla="*/ 13735878 h 13735878"/>
              <a:gd name="connsiteX5" fmla="*/ 0 w 11506811"/>
              <a:gd name="connsiteY5" fmla="*/ 19878 h 13735878"/>
              <a:gd name="connsiteX0" fmla="*/ 0 w 11506811"/>
              <a:gd name="connsiteY0" fmla="*/ 19878 h 13735878"/>
              <a:gd name="connsiteX1" fmla="*/ 9124053 w 11506811"/>
              <a:gd name="connsiteY1" fmla="*/ 0 h 13735878"/>
              <a:gd name="connsiteX2" fmla="*/ 9243391 w 11506811"/>
              <a:gd name="connsiteY2" fmla="*/ 8746435 h 13735878"/>
              <a:gd name="connsiteX3" fmla="*/ 10177601 w 11506811"/>
              <a:gd name="connsiteY3" fmla="*/ 13735878 h 13735878"/>
              <a:gd name="connsiteX4" fmla="*/ 0 w 11506811"/>
              <a:gd name="connsiteY4" fmla="*/ 13735878 h 13735878"/>
              <a:gd name="connsiteX5" fmla="*/ 0 w 11506811"/>
              <a:gd name="connsiteY5" fmla="*/ 19878 h 13735878"/>
              <a:gd name="connsiteX0" fmla="*/ 0 w 10550612"/>
              <a:gd name="connsiteY0" fmla="*/ 19878 h 13735878"/>
              <a:gd name="connsiteX1" fmla="*/ 9124053 w 10550612"/>
              <a:gd name="connsiteY1" fmla="*/ 0 h 13735878"/>
              <a:gd name="connsiteX2" fmla="*/ 9243391 w 10550612"/>
              <a:gd name="connsiteY2" fmla="*/ 8746435 h 13735878"/>
              <a:gd name="connsiteX3" fmla="*/ 10177601 w 10550612"/>
              <a:gd name="connsiteY3" fmla="*/ 13735878 h 13735878"/>
              <a:gd name="connsiteX4" fmla="*/ 0 w 10550612"/>
              <a:gd name="connsiteY4" fmla="*/ 13735878 h 13735878"/>
              <a:gd name="connsiteX5" fmla="*/ 0 w 10550612"/>
              <a:gd name="connsiteY5" fmla="*/ 19878 h 13735878"/>
              <a:gd name="connsiteX0" fmla="*/ 0 w 10550612"/>
              <a:gd name="connsiteY0" fmla="*/ 19878 h 13735878"/>
              <a:gd name="connsiteX1" fmla="*/ 9124053 w 10550612"/>
              <a:gd name="connsiteY1" fmla="*/ 0 h 13735878"/>
              <a:gd name="connsiteX2" fmla="*/ 9243391 w 10550612"/>
              <a:gd name="connsiteY2" fmla="*/ 8746435 h 13735878"/>
              <a:gd name="connsiteX3" fmla="*/ 10177601 w 10550612"/>
              <a:gd name="connsiteY3" fmla="*/ 13735878 h 13735878"/>
              <a:gd name="connsiteX4" fmla="*/ 0 w 10550612"/>
              <a:gd name="connsiteY4" fmla="*/ 13735878 h 13735878"/>
              <a:gd name="connsiteX5" fmla="*/ 0 w 10550612"/>
              <a:gd name="connsiteY5" fmla="*/ 19878 h 13735878"/>
              <a:gd name="connsiteX0" fmla="*/ 0 w 10550612"/>
              <a:gd name="connsiteY0" fmla="*/ 19878 h 13735878"/>
              <a:gd name="connsiteX1" fmla="*/ 9124053 w 10550612"/>
              <a:gd name="connsiteY1" fmla="*/ 0 h 13735878"/>
              <a:gd name="connsiteX2" fmla="*/ 9243391 w 10550612"/>
              <a:gd name="connsiteY2" fmla="*/ 8666921 h 13735878"/>
              <a:gd name="connsiteX3" fmla="*/ 10177601 w 10550612"/>
              <a:gd name="connsiteY3" fmla="*/ 13735878 h 13735878"/>
              <a:gd name="connsiteX4" fmla="*/ 0 w 10550612"/>
              <a:gd name="connsiteY4" fmla="*/ 13735878 h 13735878"/>
              <a:gd name="connsiteX5" fmla="*/ 0 w 10550612"/>
              <a:gd name="connsiteY5" fmla="*/ 19878 h 13735878"/>
              <a:gd name="connsiteX0" fmla="*/ 0 w 10556035"/>
              <a:gd name="connsiteY0" fmla="*/ 19878 h 13735878"/>
              <a:gd name="connsiteX1" fmla="*/ 9124053 w 10556035"/>
              <a:gd name="connsiteY1" fmla="*/ 0 h 13735878"/>
              <a:gd name="connsiteX2" fmla="*/ 9283147 w 10556035"/>
              <a:gd name="connsiteY2" fmla="*/ 8647043 h 13735878"/>
              <a:gd name="connsiteX3" fmla="*/ 10177601 w 10556035"/>
              <a:gd name="connsiteY3" fmla="*/ 13735878 h 13735878"/>
              <a:gd name="connsiteX4" fmla="*/ 0 w 10556035"/>
              <a:gd name="connsiteY4" fmla="*/ 13735878 h 13735878"/>
              <a:gd name="connsiteX5" fmla="*/ 0 w 10556035"/>
              <a:gd name="connsiteY5" fmla="*/ 19878 h 13735878"/>
              <a:gd name="connsiteX0" fmla="*/ 0 w 10556035"/>
              <a:gd name="connsiteY0" fmla="*/ 19878 h 13735878"/>
              <a:gd name="connsiteX1" fmla="*/ 9124053 w 10556035"/>
              <a:gd name="connsiteY1" fmla="*/ 0 h 13735878"/>
              <a:gd name="connsiteX2" fmla="*/ 9283147 w 10556035"/>
              <a:gd name="connsiteY2" fmla="*/ 8766312 h 13735878"/>
              <a:gd name="connsiteX3" fmla="*/ 10177601 w 10556035"/>
              <a:gd name="connsiteY3" fmla="*/ 13735878 h 13735878"/>
              <a:gd name="connsiteX4" fmla="*/ 0 w 10556035"/>
              <a:gd name="connsiteY4" fmla="*/ 13735878 h 13735878"/>
              <a:gd name="connsiteX5" fmla="*/ 0 w 10556035"/>
              <a:gd name="connsiteY5" fmla="*/ 19878 h 13735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556035" h="13735878">
                <a:moveTo>
                  <a:pt x="0" y="19878"/>
                </a:moveTo>
                <a:lnTo>
                  <a:pt x="9124053" y="0"/>
                </a:lnTo>
                <a:cubicBezTo>
                  <a:pt x="12254879" y="5847522"/>
                  <a:pt x="9107556" y="6476999"/>
                  <a:pt x="9283147" y="8766312"/>
                </a:cubicBezTo>
                <a:cubicBezTo>
                  <a:pt x="9458738" y="11055625"/>
                  <a:pt x="11343770" y="11827565"/>
                  <a:pt x="10177601" y="13735878"/>
                </a:cubicBezTo>
                <a:lnTo>
                  <a:pt x="0" y="13735878"/>
                </a:lnTo>
                <a:lnTo>
                  <a:pt x="0" y="19878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01FC2A3C-B405-485D-A5D0-CFBA3A6F9E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237622" y="627419"/>
            <a:ext cx="8646695" cy="1266992"/>
          </a:xfrm>
        </p:spPr>
        <p:txBody>
          <a:bodyPr>
            <a:normAutofit/>
          </a:bodyPr>
          <a:lstStyle>
            <a:lvl1pPr algn="l">
              <a:defRPr sz="6000">
                <a:solidFill>
                  <a:srgbClr val="253748"/>
                </a:solidFill>
                <a:latin typeface="Avenir Roman"/>
              </a:defRPr>
            </a:lvl1pPr>
          </a:lstStyle>
          <a:p>
            <a:r>
              <a:rPr lang="fr-FR"/>
              <a:t>TITRE 1</a:t>
            </a:r>
          </a:p>
        </p:txBody>
      </p:sp>
      <p:pic>
        <p:nvPicPr>
          <p:cNvPr id="8" name="Google Shape;492;p30" descr="Google Shape;492;p30">
            <a:extLst>
              <a:ext uri="{FF2B5EF4-FFF2-40B4-BE49-F238E27FC236}">
                <a16:creationId xmlns:a16="http://schemas.microsoft.com/office/drawing/2014/main" id="{D011CA4D-6D6D-4FB6-A924-17F1FF174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37622" y="2340328"/>
            <a:ext cx="1422404" cy="3810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A2A76444-A69D-47CF-AFCE-7AE621AF1E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235149" y="3641277"/>
            <a:ext cx="12148851" cy="89249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4400"/>
            </a:lvl1pPr>
            <a:lvl2pPr marL="914400" indent="-558800">
              <a:buClr>
                <a:srgbClr val="5896A5"/>
              </a:buClr>
              <a:buFontTx/>
              <a:buChar char="●"/>
              <a:defRPr sz="4000"/>
            </a:lvl2pPr>
            <a:lvl3pPr marL="1371600" indent="-558800">
              <a:buClr>
                <a:srgbClr val="F17700"/>
              </a:buClr>
              <a:buFont typeface="Courier New" panose="02070309020205020404" pitchFamily="49" charset="0"/>
              <a:buChar char="o"/>
              <a:defRPr sz="3600"/>
            </a:lvl3pPr>
            <a:lvl4pPr marL="1828800" indent="-558800">
              <a:buClr>
                <a:srgbClr val="253748"/>
              </a:buClr>
              <a:buFontTx/>
              <a:buChar char="›"/>
              <a:defRPr sz="3600"/>
            </a:lvl4pPr>
            <a:lvl5pPr>
              <a:defRPr sz="3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69746789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E580DEF-9CC0-4151-9791-B6202E4E69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D0153-FCE4-4DC1-ADF2-590DBE5A2D23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4" name="Google Shape;426;p24" descr="Google Shape;426;p24">
            <a:extLst>
              <a:ext uri="{FF2B5EF4-FFF2-40B4-BE49-F238E27FC236}">
                <a16:creationId xmlns:a16="http://schemas.microsoft.com/office/drawing/2014/main" id="{BBAAD398-8584-4C43-804F-31C0634F7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525" b="28863"/>
          <a:stretch/>
        </p:blipFill>
        <p:spPr>
          <a:xfrm rot="10934374">
            <a:off x="16855113" y="-294971"/>
            <a:ext cx="7827946" cy="46806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AAF651D9-609C-4DC1-B8CF-3CAECCB1C1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0443" y="778378"/>
            <a:ext cx="8646695" cy="1266992"/>
          </a:xfrm>
        </p:spPr>
        <p:txBody>
          <a:bodyPr>
            <a:normAutofit/>
          </a:bodyPr>
          <a:lstStyle>
            <a:lvl1pPr algn="l">
              <a:defRPr sz="6000">
                <a:solidFill>
                  <a:srgbClr val="253748"/>
                </a:solidFill>
                <a:latin typeface="Avenir Roman"/>
              </a:defRPr>
            </a:lvl1pPr>
          </a:lstStyle>
          <a:p>
            <a:r>
              <a:rPr lang="fr-FR"/>
              <a:t>TITRE 1</a:t>
            </a:r>
          </a:p>
        </p:txBody>
      </p:sp>
      <p:pic>
        <p:nvPicPr>
          <p:cNvPr id="6" name="Google Shape;492;p30" descr="Google Shape;492;p30">
            <a:extLst>
              <a:ext uri="{FF2B5EF4-FFF2-40B4-BE49-F238E27FC236}">
                <a16:creationId xmlns:a16="http://schemas.microsoft.com/office/drawing/2014/main" id="{ADA5E6DD-839B-4B9F-9BC8-2E43037FC7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73592" y="2477690"/>
            <a:ext cx="1422404" cy="3810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31B81F75-0393-4E6C-8EF2-090FB16A76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3592" y="3321050"/>
            <a:ext cx="22404387" cy="89249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4400"/>
            </a:lvl1pPr>
            <a:lvl2pPr marL="914400" indent="-558800">
              <a:buClr>
                <a:srgbClr val="5896A5"/>
              </a:buClr>
              <a:buFontTx/>
              <a:buChar char="●"/>
              <a:defRPr sz="4000"/>
            </a:lvl2pPr>
            <a:lvl3pPr marL="1371600" indent="-558800">
              <a:buClr>
                <a:srgbClr val="F17700"/>
              </a:buClr>
              <a:buFont typeface="Courier New" panose="02070309020205020404" pitchFamily="49" charset="0"/>
              <a:buChar char="o"/>
              <a:defRPr sz="3600"/>
            </a:lvl3pPr>
            <a:lvl4pPr marL="1828800" indent="-558800">
              <a:buClr>
                <a:srgbClr val="253748"/>
              </a:buClr>
              <a:buFontTx/>
              <a:buChar char="›"/>
              <a:defRPr sz="3600"/>
            </a:lvl4pPr>
            <a:lvl5pPr>
              <a:defRPr sz="3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343740135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- sous titre et Contenu 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4EBAD12-6686-4999-9DD4-FB6EF76C90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4D0153-FCE4-4DC1-ADF2-590DBE5A2D23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8D909D82-387F-4E5B-A1CA-85AA788A1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0443" y="778378"/>
            <a:ext cx="8646695" cy="1266992"/>
          </a:xfrm>
        </p:spPr>
        <p:txBody>
          <a:bodyPr>
            <a:normAutofit/>
          </a:bodyPr>
          <a:lstStyle>
            <a:lvl1pPr algn="l">
              <a:defRPr sz="6000">
                <a:solidFill>
                  <a:srgbClr val="253748"/>
                </a:solidFill>
                <a:latin typeface="Avenir Roman"/>
              </a:defRPr>
            </a:lvl1pPr>
          </a:lstStyle>
          <a:p>
            <a:r>
              <a:rPr lang="fr-FR"/>
              <a:t>TITRE 1</a:t>
            </a:r>
          </a:p>
        </p:txBody>
      </p:sp>
      <p:pic>
        <p:nvPicPr>
          <p:cNvPr id="5" name="Google Shape;492;p30" descr="Google Shape;492;p30">
            <a:extLst>
              <a:ext uri="{FF2B5EF4-FFF2-40B4-BE49-F238E27FC236}">
                <a16:creationId xmlns:a16="http://schemas.microsoft.com/office/drawing/2014/main" id="{4230EE23-52FF-4404-8CB6-7FA072947D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592" y="2477690"/>
            <a:ext cx="1422404" cy="3810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A9184483-FCAA-4A19-8725-614838EBAD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73138" y="4688346"/>
            <a:ext cx="22404387" cy="7557629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4400"/>
            </a:lvl1pPr>
            <a:lvl2pPr marL="914400" indent="-558800">
              <a:buClr>
                <a:srgbClr val="5896A5"/>
              </a:buClr>
              <a:buFontTx/>
              <a:buChar char="●"/>
              <a:defRPr sz="4000"/>
            </a:lvl2pPr>
            <a:lvl3pPr marL="1371600" indent="-558800">
              <a:buClr>
                <a:srgbClr val="F17700"/>
              </a:buClr>
              <a:buFont typeface="Courier New" panose="02070309020205020404" pitchFamily="49" charset="0"/>
              <a:buChar char="o"/>
              <a:defRPr sz="3600"/>
            </a:lvl3pPr>
            <a:lvl4pPr marL="1828800" indent="-558800">
              <a:buClr>
                <a:srgbClr val="253748"/>
              </a:buClr>
              <a:buFontTx/>
              <a:buChar char="›"/>
              <a:defRPr sz="3600"/>
            </a:lvl4pPr>
            <a:lvl5pPr>
              <a:defRPr sz="32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7" name="Espace réservé du texte 8">
            <a:extLst>
              <a:ext uri="{FF2B5EF4-FFF2-40B4-BE49-F238E27FC236}">
                <a16:creationId xmlns:a16="http://schemas.microsoft.com/office/drawing/2014/main" id="{87B9D7AF-FFE8-4C3A-A997-65E2BD42B3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30443" y="3320716"/>
            <a:ext cx="21290250" cy="98659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3600" baseline="0">
                <a:solidFill>
                  <a:srgbClr val="253748"/>
                </a:solidFill>
              </a:defRPr>
            </a:lvl1pPr>
            <a:lvl2pPr marL="914400" indent="0">
              <a:buFont typeface="Courier New" panose="02070309020205020404" pitchFamily="49" charset="0"/>
              <a:buNone/>
              <a:defRPr sz="5600" i="1" baseline="0"/>
            </a:lvl2pPr>
          </a:lstStyle>
          <a:p>
            <a:pPr lvl="0"/>
            <a:r>
              <a:rPr lang="fr-FR" sz="5400">
                <a:solidFill>
                  <a:srgbClr val="E27D2F"/>
                </a:solidFill>
                <a:latin typeface="Avenir Roman"/>
                <a:sym typeface="Avenir Roman"/>
              </a:rPr>
              <a:t>Sous-titre</a:t>
            </a:r>
          </a:p>
        </p:txBody>
      </p:sp>
      <p:pic>
        <p:nvPicPr>
          <p:cNvPr id="8" name="Google Shape;426;p24" descr="Google Shape;426;p24">
            <a:extLst>
              <a:ext uri="{FF2B5EF4-FFF2-40B4-BE49-F238E27FC236}">
                <a16:creationId xmlns:a16="http://schemas.microsoft.com/office/drawing/2014/main" id="{3A77E510-D7B2-4776-8DB3-C9901315F4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9525" b="28863"/>
          <a:stretch/>
        </p:blipFill>
        <p:spPr>
          <a:xfrm rot="10934374">
            <a:off x="16855113" y="-294971"/>
            <a:ext cx="7827946" cy="468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9015359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24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1" r:id="rId2"/>
    <p:sldLayoutId id="2147483671" r:id="rId3"/>
    <p:sldLayoutId id="2147483672" r:id="rId4"/>
    <p:sldLayoutId id="2147483693" r:id="rId5"/>
    <p:sldLayoutId id="2147483694" r:id="rId6"/>
    <p:sldLayoutId id="214748369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itre 4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1200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Google Shape;64;p14">
            <a:extLst>
              <a:ext uri="{FF2B5EF4-FFF2-40B4-BE49-F238E27FC236}">
                <a16:creationId xmlns:a16="http://schemas.microsoft.com/office/drawing/2014/main" id="{7DC32F5A-3385-40DF-948B-AF43424A8630}"/>
              </a:ext>
            </a:extLst>
          </p:cNvPr>
          <p:cNvSpPr/>
          <p:nvPr userDrawn="1"/>
        </p:nvSpPr>
        <p:spPr>
          <a:xfrm>
            <a:off x="18497759" y="13130144"/>
            <a:ext cx="5886241" cy="410369"/>
          </a:xfrm>
          <a:prstGeom prst="rect">
            <a:avLst/>
          </a:prstGeom>
          <a:solidFill>
            <a:srgbClr val="5796A5"/>
          </a:solidFill>
          <a:ln w="12700">
            <a:miter lim="400000"/>
          </a:ln>
        </p:spPr>
        <p:txBody>
          <a:bodyPr wrap="square" lIns="50800" tIns="50800" rIns="50800" bIns="5080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>
                <a:solidFill>
                  <a:schemeClr val="bg1"/>
                </a:solidFill>
              </a:rPr>
              <a:t>Territoire Intelligent </a:t>
            </a:r>
            <a:r>
              <a:rPr lang="fr-FR" sz="2000">
                <a:solidFill>
                  <a:schemeClr val="bg1"/>
                </a:solidFill>
              </a:rPr>
              <a:t>- Angers Loire Métropole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6C51DB6-52E5-42D0-AEA5-CE6AFDF541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3343705" y="0"/>
            <a:ext cx="654216" cy="1158240"/>
          </a:xfrm>
          <a:prstGeom prst="rect">
            <a:avLst/>
          </a:prstGeom>
          <a:solidFill>
            <a:srgbClr val="5796A5"/>
          </a:solidFill>
          <a:ln w="12700">
            <a:miter lim="400000"/>
          </a:ln>
        </p:spPr>
        <p:txBody>
          <a:bodyPr wrap="square" lIns="50800" tIns="50800" rIns="50800" bIns="50800" anchor="b">
            <a:noAutofit/>
          </a:bodyPr>
          <a:lstStyle>
            <a:lvl1pPr algn="ctr">
              <a:defRPr lang="fr-FR" sz="2000" b="1" smtClean="0">
                <a:solidFill>
                  <a:schemeClr val="bg1"/>
                </a:solidFill>
              </a:defRPr>
            </a:lvl1pPr>
          </a:lstStyle>
          <a:p>
            <a:fld id="{2A4D0153-FCE4-4DC1-ADF2-590DBE5A2D2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9140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5" r:id="rId2"/>
    <p:sldLayoutId id="2147483686" r:id="rId3"/>
    <p:sldLayoutId id="2147483688" r:id="rId4"/>
    <p:sldLayoutId id="2147483692" r:id="rId5"/>
    <p:sldLayoutId id="2147483680" r:id="rId6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titleStyle>
    <p:bodyStyle>
      <a:lvl1pPr marL="457200" marR="0" indent="-558800" algn="l" defTabSz="9144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000000"/>
        </a:buClr>
        <a:buSzPts val="5200"/>
        <a:buFont typeface="Helvetica Neue"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914400" marR="0" indent="-558800" algn="l" defTabSz="9144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000000"/>
        </a:buClr>
        <a:buSzPts val="5200"/>
        <a:buFont typeface="Helvetica Neue"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71600" marR="0" indent="-558800" algn="l" defTabSz="9144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000000"/>
        </a:buClr>
        <a:buSzPts val="5200"/>
        <a:buFont typeface="Helvetica Neue"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828800" marR="0" indent="-558800" algn="l" defTabSz="9144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000000"/>
        </a:buClr>
        <a:buSzPts val="5200"/>
        <a:buFont typeface="Helvetica Neue"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86000" marR="0" indent="-558800" algn="l" defTabSz="9144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000000"/>
        </a:buClr>
        <a:buSzPts val="5200"/>
        <a:buFont typeface="Helvetica Neue"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743200" marR="0" indent="-558800" algn="l" defTabSz="9144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000000"/>
        </a:buClr>
        <a:buSzPts val="5200"/>
        <a:buFont typeface="Helvetica Neue"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00400" marR="0" indent="-558800" algn="l" defTabSz="9144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000000"/>
        </a:buClr>
        <a:buSzPts val="5200"/>
        <a:buFont typeface="Helvetica Neue"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657600" marR="0" indent="-558800" algn="l" defTabSz="9144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000000"/>
        </a:buClr>
        <a:buSzPts val="5200"/>
        <a:buFont typeface="Helvetica Neue"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14800" marR="0" indent="-558800" algn="l" defTabSz="9144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000000"/>
        </a:buClr>
        <a:buSzPts val="5200"/>
        <a:buFont typeface="Helvetica Neue"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tif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91;p30">
            <a:extLst>
              <a:ext uri="{FF2B5EF4-FFF2-40B4-BE49-F238E27FC236}">
                <a16:creationId xmlns:a16="http://schemas.microsoft.com/office/drawing/2014/main" id="{62A1C5B0-3DC0-40BE-B90A-3287552ED9DD}"/>
              </a:ext>
            </a:extLst>
          </p:cNvPr>
          <p:cNvSpPr txBox="1"/>
          <p:nvPr/>
        </p:nvSpPr>
        <p:spPr>
          <a:xfrm>
            <a:off x="186251" y="178810"/>
            <a:ext cx="15257519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6000">
                <a:solidFill>
                  <a:srgbClr val="253748"/>
                </a:solidFill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r>
              <a:rPr lang="fr-FR">
                <a:solidFill>
                  <a:srgbClr val="20374A"/>
                </a:solidFill>
              </a:rPr>
              <a:t>UN PROJET …</a:t>
            </a:r>
          </a:p>
        </p:txBody>
      </p:sp>
      <p:pic>
        <p:nvPicPr>
          <p:cNvPr id="4" name="Google Shape;492;p30" descr="Google Shape;492;p30">
            <a:extLst>
              <a:ext uri="{FF2B5EF4-FFF2-40B4-BE49-F238E27FC236}">
                <a16:creationId xmlns:a16="http://schemas.microsoft.com/office/drawing/2014/main" id="{610C01C7-B5C3-4D52-AE59-CA61CB275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51" y="1410130"/>
            <a:ext cx="1422404" cy="381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338B0D46-0ACB-4BA4-98F9-964005A4F6E1}"/>
              </a:ext>
            </a:extLst>
          </p:cNvPr>
          <p:cNvGrpSpPr/>
          <p:nvPr/>
        </p:nvGrpSpPr>
        <p:grpSpPr>
          <a:xfrm>
            <a:off x="-491223" y="2690061"/>
            <a:ext cx="14365577" cy="10682689"/>
            <a:chOff x="1066594" y="1575941"/>
            <a:chExt cx="21347812" cy="15874896"/>
          </a:xfrm>
        </p:grpSpPr>
        <p:pic>
          <p:nvPicPr>
            <p:cNvPr id="5" name="Image" descr="Image">
              <a:extLst>
                <a:ext uri="{FF2B5EF4-FFF2-40B4-BE49-F238E27FC236}">
                  <a16:creationId xmlns:a16="http://schemas.microsoft.com/office/drawing/2014/main" id="{5B5C7599-9415-4DEF-935A-A43A64581C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3047001">
              <a:off x="4246804" y="4973087"/>
              <a:ext cx="15671800" cy="928369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6" name="Google Shape;425;p24">
              <a:extLst>
                <a:ext uri="{FF2B5EF4-FFF2-40B4-BE49-F238E27FC236}">
                  <a16:creationId xmlns:a16="http://schemas.microsoft.com/office/drawing/2014/main" id="{75F9299F-6CEB-4418-B541-7EDC6B74FD09}"/>
                </a:ext>
              </a:extLst>
            </p:cNvPr>
            <p:cNvSpPr txBox="1"/>
            <p:nvPr/>
          </p:nvSpPr>
          <p:spPr>
            <a:xfrm>
              <a:off x="9493606" y="7892182"/>
              <a:ext cx="4328353" cy="34455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anchor="ctr">
              <a:spAutoFit/>
            </a:bodyPr>
            <a:lstStyle>
              <a:lvl1pPr algn="ctr">
                <a:defRPr sz="16000">
                  <a:solidFill>
                    <a:srgbClr val="FFFFFF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rPr lang="fr-FR" sz="3600"/>
                <a:t>Centre de pilotage</a:t>
              </a:r>
            </a:p>
            <a:p>
              <a:r>
                <a:rPr lang="fr-FR" sz="3600"/>
                <a:t>du </a:t>
              </a:r>
              <a:r>
                <a:rPr lang="fr-FR" sz="3200"/>
                <a:t>territoire</a:t>
              </a:r>
              <a:r>
                <a:rPr lang="fr-FR" sz="3600"/>
                <a:t> intelligent</a:t>
              </a:r>
              <a:endParaRPr sz="3600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21919086-06D7-49CF-9660-63BFEED07238}"/>
                </a:ext>
              </a:extLst>
            </p:cNvPr>
            <p:cNvSpPr txBox="1"/>
            <p:nvPr/>
          </p:nvSpPr>
          <p:spPr>
            <a:xfrm>
              <a:off x="3046594" y="4279457"/>
              <a:ext cx="3960001" cy="58477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>
                  <a:latin typeface="Avenir Roman"/>
                </a:rPr>
                <a:t>Bâtiments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E5E47485-2921-4197-9BE8-1AA3B3F3AFC6}"/>
                </a:ext>
              </a:extLst>
            </p:cNvPr>
            <p:cNvSpPr txBox="1"/>
            <p:nvPr/>
          </p:nvSpPr>
          <p:spPr>
            <a:xfrm>
              <a:off x="14446499" y="3202393"/>
              <a:ext cx="3960001" cy="58477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>
                  <a:latin typeface="Avenir Roman"/>
                </a:rPr>
                <a:t>Déchets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06FEC5E8-4E87-4E19-BE06-7253904E4545}"/>
                </a:ext>
              </a:extLst>
            </p:cNvPr>
            <p:cNvSpPr txBox="1"/>
            <p:nvPr/>
          </p:nvSpPr>
          <p:spPr>
            <a:xfrm>
              <a:off x="9971035" y="1575941"/>
              <a:ext cx="4814082" cy="160078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>
                  <a:latin typeface="Avenir Roman"/>
                </a:rPr>
                <a:t>Eau et assainissement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9C571161-1622-493A-9765-75D29B8959E5}"/>
                </a:ext>
              </a:extLst>
            </p:cNvPr>
            <p:cNvSpPr txBox="1"/>
            <p:nvPr/>
          </p:nvSpPr>
          <p:spPr>
            <a:xfrm>
              <a:off x="16560616" y="10295648"/>
              <a:ext cx="3960001" cy="58477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>
                  <a:latin typeface="Avenir Roman"/>
                </a:rPr>
                <a:t>Éclairage public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C5BD253-406B-49B2-BF36-30538E9386A1}"/>
                </a:ext>
              </a:extLst>
            </p:cNvPr>
            <p:cNvSpPr txBox="1"/>
            <p:nvPr/>
          </p:nvSpPr>
          <p:spPr>
            <a:xfrm>
              <a:off x="1066594" y="8564744"/>
              <a:ext cx="3960001" cy="584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>
                  <a:latin typeface="Avenir Roman"/>
                </a:rPr>
                <a:t>Santé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1ED63854-E45F-4BDC-AD7D-F485B51F49C6}"/>
                </a:ext>
              </a:extLst>
            </p:cNvPr>
            <p:cNvSpPr txBox="1"/>
            <p:nvPr/>
          </p:nvSpPr>
          <p:spPr>
            <a:xfrm>
              <a:off x="15202933" y="16659696"/>
              <a:ext cx="3960001" cy="58477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>
                  <a:latin typeface="Avenir Roman"/>
                </a:rPr>
                <a:t>Signalisation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035BB852-8BE5-4899-A0C4-810613AE65FF}"/>
                </a:ext>
              </a:extLst>
            </p:cNvPr>
            <p:cNvSpPr txBox="1"/>
            <p:nvPr/>
          </p:nvSpPr>
          <p:spPr>
            <a:xfrm>
              <a:off x="3257833" y="13447018"/>
              <a:ext cx="3960001" cy="58477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>
                  <a:latin typeface="Avenir Roman"/>
                </a:rPr>
                <a:t>Sécurité / prévention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4CC50FD1-D7D1-4842-B575-01E6AC8F2797}"/>
                </a:ext>
              </a:extLst>
            </p:cNvPr>
            <p:cNvSpPr txBox="1"/>
            <p:nvPr/>
          </p:nvSpPr>
          <p:spPr>
            <a:xfrm>
              <a:off x="7012924" y="16499766"/>
              <a:ext cx="4328352" cy="868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>
                  <a:latin typeface="Avenir Roman"/>
                </a:rPr>
                <a:t>Stationnement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7EC26BEE-9598-4755-9208-499923CF2B3E}"/>
                </a:ext>
              </a:extLst>
            </p:cNvPr>
            <p:cNvSpPr txBox="1"/>
            <p:nvPr/>
          </p:nvSpPr>
          <p:spPr>
            <a:xfrm>
              <a:off x="18454405" y="5680042"/>
              <a:ext cx="3960001" cy="584774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>
                  <a:latin typeface="Avenir Roman"/>
                </a:rPr>
                <a:t>Espaces verts</a:t>
              </a:r>
            </a:p>
          </p:txBody>
        </p:sp>
        <p:pic>
          <p:nvPicPr>
            <p:cNvPr id="16" name="Image 2">
              <a:extLst>
                <a:ext uri="{FF2B5EF4-FFF2-40B4-BE49-F238E27FC236}">
                  <a16:creationId xmlns:a16="http://schemas.microsoft.com/office/drawing/2014/main" id="{AAE8D998-56F8-4185-BB56-17D748443B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76156" y="3339001"/>
              <a:ext cx="1665890" cy="1639615"/>
            </a:xfrm>
            <a:prstGeom prst="rect">
              <a:avLst/>
            </a:prstGeom>
          </p:spPr>
        </p:pic>
        <p:pic>
          <p:nvPicPr>
            <p:cNvPr id="17" name="Image 3">
              <a:extLst>
                <a:ext uri="{FF2B5EF4-FFF2-40B4-BE49-F238E27FC236}">
                  <a16:creationId xmlns:a16="http://schemas.microsoft.com/office/drawing/2014/main" id="{0337215B-C8C0-4006-9423-91A58068DA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09411" y="5140608"/>
              <a:ext cx="1665892" cy="1665890"/>
            </a:xfrm>
            <a:prstGeom prst="rect">
              <a:avLst/>
            </a:prstGeom>
          </p:spPr>
        </p:pic>
        <p:pic>
          <p:nvPicPr>
            <p:cNvPr id="18" name="Image 4">
              <a:extLst>
                <a:ext uri="{FF2B5EF4-FFF2-40B4-BE49-F238E27FC236}">
                  <a16:creationId xmlns:a16="http://schemas.microsoft.com/office/drawing/2014/main" id="{0BD7A512-E98F-4B7C-A34A-88C0CC7CCC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268741" y="4109684"/>
              <a:ext cx="1665892" cy="1665890"/>
            </a:xfrm>
            <a:prstGeom prst="rect">
              <a:avLst/>
            </a:prstGeom>
          </p:spPr>
        </p:pic>
        <p:pic>
          <p:nvPicPr>
            <p:cNvPr id="19" name="Image 8">
              <a:extLst>
                <a:ext uri="{FF2B5EF4-FFF2-40B4-BE49-F238E27FC236}">
                  <a16:creationId xmlns:a16="http://schemas.microsoft.com/office/drawing/2014/main" id="{BA48877D-5EA3-4C1A-A681-649F22246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388149" y="10041648"/>
              <a:ext cx="1665892" cy="1639615"/>
            </a:xfrm>
            <a:prstGeom prst="rect">
              <a:avLst/>
            </a:prstGeom>
          </p:spPr>
        </p:pic>
        <p:pic>
          <p:nvPicPr>
            <p:cNvPr id="20" name="Image 9">
              <a:extLst>
                <a:ext uri="{FF2B5EF4-FFF2-40B4-BE49-F238E27FC236}">
                  <a16:creationId xmlns:a16="http://schemas.microsoft.com/office/drawing/2014/main" id="{35FC18E3-73D4-4990-B305-95BF43A2C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6627546" y="5604420"/>
              <a:ext cx="1665892" cy="1665892"/>
            </a:xfrm>
            <a:prstGeom prst="rect">
              <a:avLst/>
            </a:prstGeom>
          </p:spPr>
        </p:pic>
        <p:pic>
          <p:nvPicPr>
            <p:cNvPr id="21" name="Image 10">
              <a:extLst>
                <a:ext uri="{FF2B5EF4-FFF2-40B4-BE49-F238E27FC236}">
                  <a16:creationId xmlns:a16="http://schemas.microsoft.com/office/drawing/2014/main" id="{537D13C2-6FFE-4491-88D9-147C0CD25B8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33349" y="9008925"/>
              <a:ext cx="1639616" cy="1665890"/>
            </a:xfrm>
            <a:prstGeom prst="rect">
              <a:avLst/>
            </a:prstGeom>
          </p:spPr>
        </p:pic>
        <p:pic>
          <p:nvPicPr>
            <p:cNvPr id="22" name="Image 11">
              <a:extLst>
                <a:ext uri="{FF2B5EF4-FFF2-40B4-BE49-F238E27FC236}">
                  <a16:creationId xmlns:a16="http://schemas.microsoft.com/office/drawing/2014/main" id="{E3F9CD42-5A5C-4D6C-BF46-AA148883C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29708" y="11737550"/>
              <a:ext cx="1639616" cy="1639614"/>
            </a:xfrm>
            <a:prstGeom prst="rect">
              <a:avLst/>
            </a:prstGeom>
          </p:spPr>
        </p:pic>
        <p:pic>
          <p:nvPicPr>
            <p:cNvPr id="23" name="Image 12">
              <a:extLst>
                <a:ext uri="{FF2B5EF4-FFF2-40B4-BE49-F238E27FC236}">
                  <a16:creationId xmlns:a16="http://schemas.microsoft.com/office/drawing/2014/main" id="{EDF2735B-B47C-4E92-BCB3-B6446E2ED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847152" y="14662064"/>
              <a:ext cx="1613339" cy="1665890"/>
            </a:xfrm>
            <a:prstGeom prst="rect">
              <a:avLst/>
            </a:prstGeom>
          </p:spPr>
        </p:pic>
        <p:pic>
          <p:nvPicPr>
            <p:cNvPr id="24" name="Image 13">
              <a:extLst>
                <a:ext uri="{FF2B5EF4-FFF2-40B4-BE49-F238E27FC236}">
                  <a16:creationId xmlns:a16="http://schemas.microsoft.com/office/drawing/2014/main" id="{2E326933-9195-4B07-A984-DE19DF325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423427" y="14681428"/>
              <a:ext cx="1639616" cy="1665890"/>
            </a:xfrm>
            <a:prstGeom prst="rect">
              <a:avLst/>
            </a:prstGeom>
          </p:spPr>
        </p:pic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9001A806-4775-48EC-9D6B-73EF5143A305}"/>
              </a:ext>
            </a:extLst>
          </p:cNvPr>
          <p:cNvGrpSpPr/>
          <p:nvPr/>
        </p:nvGrpSpPr>
        <p:grpSpPr>
          <a:xfrm>
            <a:off x="13976306" y="2976018"/>
            <a:ext cx="9909121" cy="7930561"/>
            <a:chOff x="1902943" y="2117800"/>
            <a:chExt cx="13946539" cy="11161825"/>
          </a:xfrm>
        </p:grpSpPr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1C84917F-7702-4514-A925-782BD7132F89}"/>
                </a:ext>
              </a:extLst>
            </p:cNvPr>
            <p:cNvSpPr/>
            <p:nvPr/>
          </p:nvSpPr>
          <p:spPr>
            <a:xfrm>
              <a:off x="8349228" y="6798943"/>
              <a:ext cx="7500254" cy="6320967"/>
            </a:xfrm>
            <a:prstGeom prst="ellipse">
              <a:avLst/>
            </a:prstGeom>
            <a:solidFill>
              <a:srgbClr val="5796A5">
                <a:alpha val="72000"/>
              </a:srgb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1E0DFEDB-9DB3-46AE-8EE3-DF1821E1F0ED}"/>
                </a:ext>
              </a:extLst>
            </p:cNvPr>
            <p:cNvSpPr/>
            <p:nvPr/>
          </p:nvSpPr>
          <p:spPr>
            <a:xfrm>
              <a:off x="4964085" y="2117800"/>
              <a:ext cx="7500254" cy="6320967"/>
            </a:xfrm>
            <a:prstGeom prst="ellipse">
              <a:avLst/>
            </a:prstGeom>
            <a:solidFill>
              <a:srgbClr val="5796A5">
                <a:alpha val="72000"/>
              </a:srgb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ABD856A9-4986-4F25-8105-C8711BDE6C0A}"/>
                </a:ext>
              </a:extLst>
            </p:cNvPr>
            <p:cNvSpPr/>
            <p:nvPr/>
          </p:nvSpPr>
          <p:spPr>
            <a:xfrm>
              <a:off x="1902943" y="6958658"/>
              <a:ext cx="7500254" cy="6320967"/>
            </a:xfrm>
            <a:prstGeom prst="ellipse">
              <a:avLst/>
            </a:prstGeom>
            <a:solidFill>
              <a:srgbClr val="5796A5">
                <a:alpha val="72000"/>
              </a:srgbClr>
            </a:solidFill>
            <a:ln w="254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Arial"/>
              </a:endParaRP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78F8AFC5-3DBE-4F75-B490-C6BE88B0A3E7}"/>
                </a:ext>
              </a:extLst>
            </p:cNvPr>
            <p:cNvSpPr txBox="1"/>
            <p:nvPr/>
          </p:nvSpPr>
          <p:spPr>
            <a:xfrm>
              <a:off x="6427792" y="3889314"/>
              <a:ext cx="4633305" cy="190598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4400">
                  <a:latin typeface="Avenir Roman"/>
                </a:rPr>
                <a:t>Transition</a:t>
              </a:r>
            </a:p>
            <a:p>
              <a:pPr algn="ctr"/>
              <a:r>
                <a:rPr lang="fr-FR" sz="4400">
                  <a:latin typeface="Avenir Roman"/>
                </a:rPr>
                <a:t>écologique</a:t>
              </a:r>
            </a:p>
          </p:txBody>
        </p:sp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C5C0C08B-6FED-4708-9DBA-9C2CEACCDBA5}"/>
                </a:ext>
              </a:extLst>
            </p:cNvPr>
            <p:cNvGrpSpPr/>
            <p:nvPr/>
          </p:nvGrpSpPr>
          <p:grpSpPr>
            <a:xfrm>
              <a:off x="5941459" y="6664548"/>
              <a:ext cx="5802410" cy="2510430"/>
              <a:chOff x="7993459" y="8212548"/>
              <a:chExt cx="5802410" cy="2510430"/>
            </a:xfrm>
          </p:grpSpPr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94D4E81D-F883-486C-8201-B3596A01DA45}"/>
                  </a:ext>
                </a:extLst>
              </p:cNvPr>
              <p:cNvSpPr txBox="1"/>
              <p:nvPr/>
            </p:nvSpPr>
            <p:spPr>
              <a:xfrm>
                <a:off x="8756131" y="8729229"/>
                <a:ext cx="4448899" cy="7797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fromWordArt="0" anchor="t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fr-FR" sz="3600"/>
                  <a:t>Socle</a:t>
                </a:r>
                <a:endParaRPr lang="fr-FR"/>
              </a:p>
            </p:txBody>
          </p:sp>
          <p:sp>
            <p:nvSpPr>
              <p:cNvPr id="32" name="Rectangle : coins arrondis 31">
                <a:extLst>
                  <a:ext uri="{FF2B5EF4-FFF2-40B4-BE49-F238E27FC236}">
                    <a16:creationId xmlns:a16="http://schemas.microsoft.com/office/drawing/2014/main" id="{93FD0E4C-2511-44A6-810F-A0C4532A91E5}"/>
                  </a:ext>
                </a:extLst>
              </p:cNvPr>
              <p:cNvSpPr/>
              <p:nvPr/>
            </p:nvSpPr>
            <p:spPr>
              <a:xfrm>
                <a:off x="7993459" y="8212548"/>
                <a:ext cx="5802410" cy="2510430"/>
              </a:xfrm>
              <a:prstGeom prst="roundRect">
                <a:avLst/>
              </a:prstGeom>
              <a:solidFill>
                <a:srgbClr val="F17700"/>
              </a:solidFill>
              <a:ln w="254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fr-FR" sz="14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Arial"/>
                </a:endParaRPr>
              </a:p>
            </p:txBody>
          </p:sp>
        </p:grp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E5295922-6A73-42FB-A31E-40E979EF78C4}"/>
                </a:ext>
              </a:extLst>
            </p:cNvPr>
            <p:cNvSpPr txBox="1"/>
            <p:nvPr/>
          </p:nvSpPr>
          <p:spPr>
            <a:xfrm>
              <a:off x="2105973" y="9174976"/>
              <a:ext cx="6343834" cy="2858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4400" dirty="0">
                  <a:latin typeface="Avenir Roman"/>
                </a:rPr>
                <a:t>Développement économique et attractivité</a:t>
              </a:r>
            </a:p>
          </p:txBody>
        </p:sp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08D7FB69-1021-4CD4-B5A3-5DAD2DA30CDC}"/>
                </a:ext>
              </a:extLst>
            </p:cNvPr>
            <p:cNvSpPr txBox="1"/>
            <p:nvPr/>
          </p:nvSpPr>
          <p:spPr>
            <a:xfrm>
              <a:off x="9546689" y="9174978"/>
              <a:ext cx="5857427" cy="28589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4400">
                  <a:latin typeface="Avenir Roman"/>
                </a:rPr>
                <a:t>Relation numérique aux usagers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4468644C-0799-4D00-858A-5B3FF0330CE6}"/>
                </a:ext>
              </a:extLst>
            </p:cNvPr>
            <p:cNvSpPr txBox="1"/>
            <p:nvPr/>
          </p:nvSpPr>
          <p:spPr>
            <a:xfrm>
              <a:off x="6427792" y="6835815"/>
              <a:ext cx="4996161" cy="23391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3600" b="1">
                  <a:solidFill>
                    <a:schemeClr val="bg1"/>
                  </a:solidFill>
                </a:rPr>
                <a:t>Territoire Intelligent</a:t>
              </a:r>
            </a:p>
            <a:p>
              <a:pPr algn="ctr"/>
              <a:r>
                <a:rPr lang="fr-FR" sz="3600" b="1">
                  <a:solidFill>
                    <a:schemeClr val="bg1"/>
                  </a:solidFill>
                </a:rPr>
                <a:t>MGP</a:t>
              </a:r>
            </a:p>
          </p:txBody>
        </p:sp>
      </p:grpSp>
      <p:sp>
        <p:nvSpPr>
          <p:cNvPr id="37" name="Google Shape;491;p30">
            <a:extLst>
              <a:ext uri="{FF2B5EF4-FFF2-40B4-BE49-F238E27FC236}">
                <a16:creationId xmlns:a16="http://schemas.microsoft.com/office/drawing/2014/main" id="{307B3820-831B-4F09-8C41-21228369D8AF}"/>
              </a:ext>
            </a:extLst>
          </p:cNvPr>
          <p:cNvSpPr txBox="1"/>
          <p:nvPr/>
        </p:nvSpPr>
        <p:spPr>
          <a:xfrm>
            <a:off x="14282049" y="572911"/>
            <a:ext cx="9717494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6000">
                <a:solidFill>
                  <a:srgbClr val="253748"/>
                </a:solidFill>
                <a:latin typeface="Avenir Roman"/>
                <a:ea typeface="Avenir Roman"/>
                <a:cs typeface="Avenir Roman"/>
                <a:sym typeface="Avenir Roman"/>
              </a:defRPr>
            </a:lvl1pPr>
          </a:lstStyle>
          <a:p>
            <a:pPr algn="ctr"/>
            <a:r>
              <a:rPr lang="fr-FR" sz="4800" i="1">
                <a:solidFill>
                  <a:srgbClr val="F17700"/>
                </a:solidFill>
              </a:rPr>
              <a:t>… AU CŒUR DE LA TRANSFORMATION DES COLLECTIVITES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C72FE33-FC54-4032-A78D-5857E507173B}"/>
              </a:ext>
            </a:extLst>
          </p:cNvPr>
          <p:cNvSpPr/>
          <p:nvPr/>
        </p:nvSpPr>
        <p:spPr>
          <a:xfrm>
            <a:off x="876592" y="2298278"/>
            <a:ext cx="2448232" cy="809081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rial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E1001D33-B3EB-4621-AF7D-E566F43E34F2}"/>
              </a:ext>
            </a:extLst>
          </p:cNvPr>
          <p:cNvSpPr txBox="1"/>
          <p:nvPr/>
        </p:nvSpPr>
        <p:spPr>
          <a:xfrm>
            <a:off x="4680450" y="1611239"/>
            <a:ext cx="5995682" cy="738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4800" i="1">
                <a:solidFill>
                  <a:srgbClr val="F17700"/>
                </a:solidFill>
                <a:latin typeface="Avenir Roman"/>
              </a:rPr>
              <a:t>… UNIQUE  A 360°</a:t>
            </a:r>
          </a:p>
        </p:txBody>
      </p:sp>
    </p:spTree>
    <p:extLst>
      <p:ext uri="{BB962C8B-B14F-4D97-AF65-F5344CB8AC3E}">
        <p14:creationId xmlns:p14="http://schemas.microsoft.com/office/powerpoint/2010/main" val="188381967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9B8384BD-109A-4BD7-A82E-AEB6D1222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0" y="354066"/>
            <a:ext cx="11151705" cy="1266992"/>
          </a:xfrm>
        </p:spPr>
        <p:txBody>
          <a:bodyPr/>
          <a:lstStyle/>
          <a:p>
            <a:r>
              <a:rPr lang="fr-FR" dirty="0"/>
              <a:t>… de l’économie locale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B32EFD95-2E69-4899-807F-6D6DF8219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192000" y="2654709"/>
            <a:ext cx="11762772" cy="10500748"/>
          </a:xfrm>
        </p:spPr>
        <p:txBody>
          <a:bodyPr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800">
                <a:solidFill>
                  <a:schemeClr val="tx1">
                    <a:lumMod val="75000"/>
                    <a:lumOff val="25000"/>
                  </a:schemeClr>
                </a:solidFill>
              </a:rPr>
              <a:t>Elle bénéficie :</a:t>
            </a:r>
          </a:p>
          <a:p>
            <a:pPr marL="1485900" lvl="1" indent="-571500">
              <a:buFont typeface="Arial" panose="020B0604020202020204" pitchFamily="34" charset="0"/>
              <a:buChar char="•"/>
            </a:pPr>
            <a:r>
              <a:rPr lang="fr-FR" sz="4400">
                <a:solidFill>
                  <a:schemeClr val="tx1">
                    <a:lumMod val="75000"/>
                    <a:lumOff val="25000"/>
                  </a:schemeClr>
                </a:solidFill>
              </a:rPr>
              <a:t>D’un écosystème porteur avec le numérique, le partenariat en lien avec les universités et les entreprises</a:t>
            </a:r>
          </a:p>
          <a:p>
            <a:pPr marL="1485900" lvl="1" indent="-571500">
              <a:buFont typeface="Arial" panose="020B0604020202020204" pitchFamily="34" charset="0"/>
              <a:buChar char="•"/>
            </a:pPr>
            <a:r>
              <a:rPr lang="fr-FR" sz="4400">
                <a:solidFill>
                  <a:schemeClr val="tx1">
                    <a:lumMod val="75000"/>
                    <a:lumOff val="25000"/>
                  </a:schemeClr>
                </a:solidFill>
              </a:rPr>
              <a:t>Du déploiement de nouvelles formes de commerce qui bénéficie directement à l’emploi et à la formation et qui génère des recettes pour la Collectivité et au profit du territoire</a:t>
            </a:r>
          </a:p>
          <a:p>
            <a:pPr lvl="1" indent="0">
              <a:buNone/>
            </a:pPr>
            <a:endParaRPr lang="fr-FR" sz="44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71500" lvl="1" indent="-5715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fr-FR" sz="4800">
                <a:solidFill>
                  <a:schemeClr val="tx1">
                    <a:lumMod val="75000"/>
                    <a:lumOff val="25000"/>
                  </a:schemeClr>
                </a:solidFill>
              </a:rPr>
              <a:t>Une mise en dynamique et en synergie des acteurs locaux autour d’un projet commun</a:t>
            </a:r>
          </a:p>
          <a:p>
            <a:pPr marL="0" lvl="1" indent="0">
              <a:buClr>
                <a:srgbClr val="000000"/>
              </a:buClr>
              <a:buNone/>
            </a:pPr>
            <a:endParaRPr lang="fr-FR" sz="48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71500" lvl="1" indent="-57150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fr-FR" sz="4800">
                <a:solidFill>
                  <a:schemeClr val="tx1">
                    <a:lumMod val="75000"/>
                    <a:lumOff val="25000"/>
                  </a:schemeClr>
                </a:solidFill>
              </a:rPr>
              <a:t>La rénovation du service public génère un travail de transversalité et d’interaction des organisations pour aller vers…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35404F5-BC20-487B-9253-969D3F78E6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/>
              <a:t>L’innovation au service …</a:t>
            </a:r>
          </a:p>
        </p:txBody>
      </p:sp>
    </p:spTree>
    <p:extLst>
      <p:ext uri="{BB962C8B-B14F-4D97-AF65-F5344CB8AC3E}">
        <p14:creationId xmlns:p14="http://schemas.microsoft.com/office/powerpoint/2010/main" val="363205069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9B8384BD-109A-4BD7-A82E-AEB6D1222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0" y="408296"/>
            <a:ext cx="11151705" cy="1266992"/>
          </a:xfrm>
        </p:spPr>
        <p:txBody>
          <a:bodyPr/>
          <a:lstStyle/>
          <a:p>
            <a:r>
              <a:rPr lang="fr-FR"/>
              <a:t>… du territoire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B32EFD95-2E69-4899-807F-6D6DF8219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192000" y="2983833"/>
            <a:ext cx="11762772" cy="10058400"/>
          </a:xfrm>
        </p:spPr>
        <p:txBody>
          <a:bodyPr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800">
                <a:solidFill>
                  <a:schemeClr val="tx1">
                    <a:lumMod val="75000"/>
                    <a:lumOff val="25000"/>
                  </a:schemeClr>
                </a:solidFill>
              </a:rPr>
              <a:t>Marquer l’agglomération angevine et lui donner une image, une empreinte du modèle de Smart City à la française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fr-FR" sz="48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800">
                <a:solidFill>
                  <a:schemeClr val="tx1">
                    <a:lumMod val="75000"/>
                    <a:lumOff val="25000"/>
                  </a:schemeClr>
                </a:solidFill>
              </a:rPr>
              <a:t>Créer une identité pour renforcer l’attractivité de l’ensemble du territoire</a:t>
            </a:r>
          </a:p>
          <a:p>
            <a:endParaRPr lang="fr-FR" sz="4800">
              <a:solidFill>
                <a:schemeClr val="tx1">
                  <a:lumMod val="75000"/>
                  <a:lumOff val="25000"/>
                </a:schemeClr>
              </a:solidFill>
              <a:highlight>
                <a:srgbClr val="FFFF00"/>
              </a:highlight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800">
                <a:solidFill>
                  <a:schemeClr val="tx1">
                    <a:lumMod val="75000"/>
                    <a:lumOff val="25000"/>
                  </a:schemeClr>
                </a:solidFill>
              </a:rPr>
              <a:t>Entretenir et étendre une dynamique territoriale historique</a:t>
            </a:r>
          </a:p>
          <a:p>
            <a:endParaRPr lang="fr-FR" sz="48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800">
                <a:solidFill>
                  <a:schemeClr val="tx1">
                    <a:lumMod val="75000"/>
                    <a:lumOff val="25000"/>
                  </a:schemeClr>
                </a:solidFill>
              </a:rPr>
              <a:t>Prendre en compte l’évolution des attentes de notre société : écologie urbaine, économiser la ressource, mobilité douce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35404F5-BC20-487B-9253-969D3F78E6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/>
              <a:t>L’innovation au service …</a:t>
            </a:r>
          </a:p>
        </p:txBody>
      </p:sp>
    </p:spTree>
    <p:extLst>
      <p:ext uri="{BB962C8B-B14F-4D97-AF65-F5344CB8AC3E}">
        <p14:creationId xmlns:p14="http://schemas.microsoft.com/office/powerpoint/2010/main" val="253081722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9B8384BD-109A-4BD7-A82E-AEB6D1222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0" y="321176"/>
            <a:ext cx="11151705" cy="1266992"/>
          </a:xfrm>
        </p:spPr>
        <p:txBody>
          <a:bodyPr/>
          <a:lstStyle/>
          <a:p>
            <a:r>
              <a:rPr lang="fr-FR"/>
              <a:t>… des usages et des habitants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B32EFD95-2E69-4899-807F-6D6DF8219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385755" y="2317803"/>
            <a:ext cx="12569017" cy="9810029"/>
          </a:xfrm>
        </p:spPr>
        <p:txBody>
          <a:bodyPr lIns="91440" tIns="45720" rIns="91440" bIns="45720" anchor="t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replaçant le citoyen au centre de la démarche et en s’appuyant sur lui pour améliorer son quotidien en proposant des services mieux adaptés, nouveaux, et plus économes (ex : le forum et la médiation)</a:t>
            </a:r>
          </a:p>
          <a:p>
            <a:endParaRPr lang="fr-FR" sz="4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s’appuyant sur une démarche collaborative pour accompagner l’évolution des modes de vie, sur l’intelligence collective et le bien commun pour préserver les ressources (ex : ilots de chaleur)</a:t>
            </a:r>
            <a:endParaRPr lang="fr-FR" sz="4800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  <a:p>
            <a:endParaRPr lang="fr-FR" sz="4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 créant des gains de qualité, d’efficacité et d’efficience pour conduire la transformation numérique, les transitions (écologique, énergétique, mobilité…) du territoire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35404F5-BC20-487B-9253-969D3F78E6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/>
              <a:t>L’innovation au service …</a:t>
            </a:r>
          </a:p>
        </p:txBody>
      </p:sp>
    </p:spTree>
    <p:extLst>
      <p:ext uri="{BB962C8B-B14F-4D97-AF65-F5344CB8AC3E}">
        <p14:creationId xmlns:p14="http://schemas.microsoft.com/office/powerpoint/2010/main" val="265250564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id="{DCC978C2-9510-44F9-B433-674DC91046B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87" r="24387"/>
          <a:stretch>
            <a:fillRect/>
          </a:stretch>
        </p:blipFill>
        <p:spPr/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5F11F669-ED97-493C-8AEC-76BCD423F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1626" y="376073"/>
            <a:ext cx="10355179" cy="1547450"/>
          </a:xfrm>
        </p:spPr>
        <p:txBody>
          <a:bodyPr>
            <a:noAutofit/>
          </a:bodyPr>
          <a:lstStyle/>
          <a:p>
            <a:r>
              <a:rPr lang="fr-FR"/>
              <a:t>Il agit sur les organisations et sur les politiques publiques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BA828D9-19D0-4294-A6CD-1CD5957A76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527227" y="3611781"/>
            <a:ext cx="12148851" cy="8924925"/>
          </a:xfrm>
        </p:spPr>
        <p:txBody>
          <a:bodyPr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800">
                <a:solidFill>
                  <a:schemeClr val="tx1">
                    <a:lumMod val="75000"/>
                    <a:lumOff val="25000"/>
                  </a:schemeClr>
                </a:solidFill>
              </a:rPr>
              <a:t>En introduisant de l’innovation dans le pilotage des projets, dans une gouvernance partagée nécessaire</a:t>
            </a:r>
          </a:p>
          <a:p>
            <a:endParaRPr lang="fr-FR" sz="48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800">
                <a:solidFill>
                  <a:schemeClr val="tx1">
                    <a:lumMod val="75000"/>
                    <a:lumOff val="25000"/>
                  </a:schemeClr>
                </a:solidFill>
              </a:rPr>
              <a:t>En affichant une stratégie managériale interne à la collectivité à tous les niveaux hiérarchiques ou au profit des usagers</a:t>
            </a:r>
          </a:p>
          <a:p>
            <a:endParaRPr lang="fr-FR" sz="48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800">
                <a:solidFill>
                  <a:schemeClr val="tx1">
                    <a:lumMod val="75000"/>
                    <a:lumOff val="25000"/>
                  </a:schemeClr>
                </a:solidFill>
              </a:rPr>
              <a:t>En organisant les conditions de prise en compte et d’acceptation de la maturité numérique</a:t>
            </a:r>
          </a:p>
        </p:txBody>
      </p:sp>
    </p:spTree>
    <p:extLst>
      <p:ext uri="{BB962C8B-B14F-4D97-AF65-F5344CB8AC3E}">
        <p14:creationId xmlns:p14="http://schemas.microsoft.com/office/powerpoint/2010/main" val="48179712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AF95D8C-506C-4333-8592-7F383FE69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15722" y="892890"/>
            <a:ext cx="12662902" cy="1266992"/>
          </a:xfrm>
        </p:spPr>
        <p:txBody>
          <a:bodyPr>
            <a:noAutofit/>
          </a:bodyPr>
          <a:lstStyle/>
          <a:p>
            <a:r>
              <a:rPr lang="fr-FR" dirty="0"/>
              <a:t>C’est un accélérateur et un facilitateur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0873277-7054-48AC-A3FF-C8259CA308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510345" y="3078308"/>
            <a:ext cx="13873656" cy="10010273"/>
          </a:xfrm>
        </p:spPr>
        <p:txBody>
          <a:bodyPr anchor="ctr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la transition écologique</a:t>
            </a:r>
          </a:p>
          <a:p>
            <a:endParaRPr lang="fr-FR" sz="4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technologie mise en place comme socle de base permet de rénover, améliorer et créer de nouvelles installations techniques plus performantes</a:t>
            </a:r>
          </a:p>
          <a:p>
            <a:endParaRPr lang="fr-FR" sz="4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Déploiement d’accès à de nouveaux services augmenté</a:t>
            </a:r>
          </a:p>
          <a:p>
            <a:endParaRPr lang="fr-FR" sz="4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Matériellement, facilite l’accès des citoyens aux services</a:t>
            </a:r>
          </a:p>
          <a:p>
            <a:endParaRPr lang="fr-FR" sz="4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fr-FR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 risque est de générer une fracture numérique encore plus importante et donc c’est un facilitateur pour garantir une meilleure inclusion</a:t>
            </a:r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6591FAAA-E9D3-4B27-8D1F-9A856522DEC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30" r="21230"/>
          <a:stretch>
            <a:fillRect/>
          </a:stretch>
        </p:blipFill>
        <p:spPr>
          <a:xfrm>
            <a:off x="-518199" y="-3714840"/>
            <a:ext cx="11028544" cy="14352532"/>
          </a:xfrm>
          <a:prstGeom prst="flowChartDocument">
            <a:avLst/>
          </a:prstGeom>
        </p:spPr>
      </p:pic>
      <p:sp>
        <p:nvSpPr>
          <p:cNvPr id="2" name="AutoShape 2" descr="data:image/jpg;base64,%20/9j/4AAQSkZJRgABAQEAYABgAAD/2wBDAAUDBAQEAwUEBAQFBQUGBwwIBwcHBw8LCwkMEQ8SEhEPERETFhwXExQaFRERGCEYGh0dHx8fExciJCIeJBweHx7/2wBDAQUFBQcGBw4ICA4eFBEUHh4eHh4eHh4eHh4eHh4eHh4eHh4eHh4eHh4eHh4eHh4eHh4eHh4eHh4eHh4eHh4eHh7/wAARCACpASU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z0XS9NfR7J30+0Zmt4ySYVJJ2jnpVz+ydL/6Btl/34X/AAo0L/kCWH/XtH/6CKuVx4fD0vZQ9xbLouxvVqz537z3Kf8AZOl/9A2y/wC/C/4Uf2Tpf/QNsv8Avwv+FXKK2+rUf5F9yI9rP+ZlP+ydL/6Btl/34X/Cj+ydL/6Btl/34X/CrlFH1aj/ACL7kHtZ/wAzKf8AZOl/9A2y/wC/C/4Uf2Tpf/QNsv8Avwv+FXKKPq1H+Rfcg9rP+ZlP+ydL/wCgbZf9+F/wo/snS/8AoG2X/fhf8KuUUfVqP8i+5B7Wf8zKf9k6X/0DbL/vwv8AhR/ZOl/9A2y/78L/AIVcoo+rUf5F9yD2s/5mU/7J0v8A6Btl/wB+F/wo/snS/wDoG2X/AH4X/CrlFH1aj/IvuQe1n/Myn/ZOl/8AQNsv+/C/4Uf2Tpf/AEDbL/vwv+FXKKPq1H+Rfcg9rP8AmZT/ALJ0v/oG2X/fhf8ACj+ydL/6Btl/34X/AAq5RR9Wo/yL7kHtZ/zMp/2Tpf8A0DbL/vwv+FH9k6X/ANA2y/78L/hVyij6tR/kX3IPaz/mZT/snS/+gbZf9+F/wo/snS/+gbZf9+F/wq5RR9Wo/wAi+5B7Wf8AMyn/AGTpf/QNsv8Avwv+FH9k6X/0DbL/AL8L/hVyij6tR/kX3IPaz/mZT/snS/8AoG2X/fhf8KP7J0v/AKBtl/34X/CrlFH1aj/IvuQe1n/Myn/ZOl/9A2y/78L/AIUf2Tpf/QNsv+/C/wCFXKKPq1H+Rfcg9rP+ZlP+ydL/AOgbZf8Afhf8KP7J0v8A6Btl/wB+F/wq5RR9Wo/yL7kHtZ/zMp/2Tpf/AEDbL/vwv+FH9k6X/wBA2y/78L/hVyij6tR/kX3IPaz/AJmU/wCydL/6Btl/34X/AAo/snS/+gbZf9+F/wAKuUUfVqP8i+5B7Wf8zKf9k6X/ANA2y/78L/hR/ZOl/wDQNsv+/C/4Vcoo+rUf5F9yD2s/5mZunQQW+q3sdvDHCnlxHbGoUZ+fnAoqW2/5DV7/ANcof/Z6KnDJRhZd3+bHWbcrvsvyQuhf8gSw/wCvaP8A9BFXKp6F/wAgSw/69o//AEEVcqsN/Bh6L8hVfjl6hRRRWxmFFFFABRRRQAUUUUAFFFFABVbVbr7Dpd3ehPMNvA8u3ON21ScZ/CrNVdXtWvtJvLJXCNcQPEGIyAWUjP61M78r5dyo25lfY8d0v49LPrXgi1vvDf2Wx8S6XDfXF4t5uFg00hijUjYNymTau7IwXHFX5/jHdSLDpuk+F/t3iG98QX2j6fYm98uN1tT+8uJJSnyKBgkBWPIAzUHhr4Jra2+n2Ot6nBe2MHg7/hHJ0iiKMz+d5gmUknbjAx3BANZ+jfBPxLpOi6NfWvjG0k8YaPq95qMOoT2TNb3C3IAljljDA8hQchgQelXpfy1/9K0/D8+5muay+X/pOv4/l2O10Px1rknjrR/B/iDwxDpWoX2l3N/MYtQFwkflSqgCkINwYNuydpHTFY2pfGCWz+HfjXxYPD6O3hjW5dKW3+1kC4CSRp5hbZ8ufMzjB6dai1LwL8T5fFui+MbfxT4WfXLOwuLK5+0aVN9mZJZVcCNFlDDaFAyzEnms/XPgz4jv28QaBb+LLCDwh4j1ZdW1K2NgzXiyFkaSOKXftCM0Y+8pIBNJdL+f/pWn4FPr8vutr+Ju+H/ilfa78UdX8JWHh+yFpo9wba8mm1VY7wHy9/mpbFctDkgbg2e+Kq/D74xt4j1bw5a6loC6Vba/pN3fWlyLvzB5ttMUkhxsHRAHz74x3p2u/C/XvEHxN0rxJq2saGtlo16bqxltNLMWosm1gtvJPvIaIbuQFBOBWRrPwR1W6+D/AIb8Jaf4lt7HXNCnneHU1tyV8ufzVlQLnIykuOvVQaWvKu/9f8P8gXxW6f1/XzK8fx212/u9CtdL8J6JC+s6fPqUD6rr/wBjT7OlwYozuMLZZwA+3sD3r3O2aV7aJ5kVJWQF1VtwVscgHjI98V4143+Dd/e+JPDmqeHT4Smt9E0NdIjsvEOktewhVYFZFUOuGAAGfrXstssq20SzmMyhAHMakKWxzgHoM1Wlvv8AzdvwFrf+uyv+JJRRRSGFFFFABRRRQAUUUUAFFFFABRRRQAUUUUAUrb/kNXv/AFyh/wDZ6KLb/kNXv/XKH/2eisMP8D9ZfmzSr8XyX5IXQv8AkCWH/XtH/wCgirlU9C/5Alh/17R/+girlPDfwYei/IKvxy9QooorYzCiiigAooooAKKKKACiiigAooqO5nitojLM4RR3NKUlFXb0Gk27IkqKe4ggGZpkT6mua1LxBNKSlr+6T+9/Eayoorq8lwqySsTyeTXiV86gpctGPMz0KeXyavUdjuobiKaHzo2zHz82Kz9AvvtZuQ3USFgPY0akw0/QDGvB2BB9T1/rWF4ZuPJ1RVJ+WQbT/Srr42VPE0oS+fz0Jp4dTpTkvl8jqjfWqzmFplSQdQ3FWAQRkHIrm/FlnI06XUUbMCuGIHTFZNlqN5Zt+7kbb3U8ipq5tLD1nTqx07rsOGCVWmpQep3VFZek6zBe4jfEU3oTwfpWpXrUa9OtHmpu6OKpTlTfLJBRRRWpAUUUUAFFFFABRRRQAUUUUAFFFFABRRRQBStv+Q1e/wDXKH/2eii2/wCQ1e/9cof/AGeisMP8D9ZfmzSr8XyX5IXQv+QJYf8AXtH/AOgirlU9C/5Alh/17R/+girlPDfwYei/IKvxy9QooorYzCiiigAooooAKKKKACiiigCK7uI7W3aaVsKo/OuK1O+m1C43NnbnCIOgq54nvzcXX2eNv3URx9TVnwvpgbF7OuR/yzB/nXzWMrVMdX+r0n7q3/zPWoU44al7We4mjaD5irPeZCnkR9z9a6OGKOFAkUaoo7AVWv75bJ0MyHyX43jsferEE0M8fmQyK6+oNetg6GHoN06fxLfucVepVqe9Lb8Dn/GNxl4bYHoNzVz8TmORXXgqcirWtXH2nUppM5G7C/QVTr5TG1vbYiU13/I9rD0+SkonoVrKtxbRzDo6g1S1LR7W8UsFEUvZlH86r+E7jzdPMLHmNv0NW73VLW2cR7vMlJwETk5r6r2tCvhozrWs1+J43JUp1nGnujkL6zuLC42SAg9VYdDXQ+HdW+0AWtw370D5WP8AF/8AXrSvbNL6z8q4UBsZBH8Jrip45rG8KNlZI24IrxqtOpllZVIawf8AVn+h3wlHGQcZfEjv6KqaTeC9skm/i6OPQ1br6anUjUipx2Z5EouLcWFFFFWSFFFFABRRRQAUUUUAFFFFABRRRQBStv8AkNXv/XKH/wBnootv+Q1e/wDXKH/2eisMP8D9ZfmzSr8XyX5IXQv+QJYf9e0f/oIq5VPQv+QJYf8AXtH/AOgirlPDfwYei/IKvxy9QorB8QeM/CPh7UrXTdd8TaRpl7dkC3t7q8SOSXJwNqscnniotW8d+CtI12PQdU8WaJZarLt2Wc99Gkp3dPlJzz2rYzOjorMj8QaFJ4hm8Ox6xYtrEEAuJbETr56RHGHKZyF5HPvVS28ZeErq60u1t/Emkyz6srtp0a3SFrsISHMYz82MHOPSgDeornNZ8eeCtFtZbrVvFejWMEN21lJJcXiIqXCruaIknhwCCR1xTL74g+BbHQrPXr3xhodvpd8SLS7lvo1inwSDsYnDYwelAHTUVxc/xY+GMN+bCXx/4aS6DiMwnUot249BjPWqNn8WvCl545vvD9trfh9rPT7N57u7OsQ+YroTvQQgltqKCXdioHAAPJAB6FVbU7j7NYSzdwvH1rK8J+M/CXi37R/wi/iTSta+zbfP+xXSTeXuzjdtJxnB/Kte9tYruHyps7M5IBxms6yn7NqG9tCqbjzLm2OHs4Wu71Iu7tya72KNYoljQYVRgCs7ztI00fKYkYf3eWqjdeJVGRbQE/7Tn+leLhPYZdF+0mnJ9tT0K/tMU1yR0Rs6jbLeWckDfxDg+h7VxKS3NlM6xyNGwJVgDU93q99cZDTFV/urwKoEknJOTXmZjjaeImp00011OvC4eVKLjJ3uB60Vq6HpDX4MsjFIQccdSa1bnw5bNEfIkdH7bjkGsqOW4itT9pFaGk8XShLlbOaguJoVdYpGQOMNg9a1/ClmZrlruQZWP7ue7VjTxvDK0UgwynBFOt7m4t2zDK6fQ1jhqqpVYyqK6XQurBzg1F2ueg1z/i+0DRJdqOVO1vp2qpaeIrqPAnRZR69DWpBrenXS+XN8meocZFfR1cZhcbSdPms33PKhQrYeana/oZnhC52Xb25PyyDI+orqqzoNP09p0urXaGU5zG3FaNdWXUalCjyTafa3YxxVSNSfNFBRXlK/GzTo/F76NeeF9attNGvN4fGsExNbm9AyEKh/MAPGCVxzUWk/Gpr/AMHar4ybwFr9t4d0+0ublb+Se2Kz+S5UoqCQuCSGxkAcda7uZW5um/6nPbWx63RXkUPx40a207WbjxH4Z1zQbjS9Ki1YW04ila4tpXCRsjRuy5LsowxGM5Peta9+K0Wm+FLbVtY8I69Y6lfXyWOnaR+5luL6V1DJ5TI5jKlTktuAGDmqs/6+78xf1+v5Ho9FeUXfxt07TtE8R3GteFtc0vWfD8cE1zo8/lGeWKZwkbxurmN1LHGQ3BGK04/i54fmtNDu7ezvZodY0i81SNgFBhW1UGWJwTkOCSuOxU5qW0lf+v60D+v6+89EorzDwv8AGjQPEHhXQddtdN1GI6vrUejtayhBLazSAlTIM42ldrAjOQwrTsvihol18Wp/h3HaXguoo3xekL9neZESR4Ac53qkiseOmaqzvb+tr/qhXX9fcd5RXBn4naX/AMIV4u8Vf2be/ZvC95d2lzFlN8zW4BYpzjBzxnFVtO+K1tqvjYeGdH8Ma1qBgS0bUbuLyhHY/aUDx71Lh2G1gWZFIGaS128vx2G9Px/Dc9ForxPRvirq2p6nrvjH+wfEUfg3RbS8i4FmIZJrZm8xyfMMzMSm1QFVRk5znI7/AOG3i7UvGGnf2jd+DtV8P2ksMU9pLez28guUkG4FRE7EYGD8wHX60LVX/ry+8HozoLb/AJDV7/1yh/8AZ6KLb/kNXv8A1yh/9norDD/A/WX5s0q/F8l+SF0L/kCWH/XtH/6CKuVT0L/kCWH/AF7R/wDoIq5Tw38GHovyCr8cvU8Dt7qw8I/GLx7J438K6pqh1+e1fR7qDR5L6Oe3WIJ9nBVWEZV8khio+bOa5HUoY9N8F/EvwNrvgnWNR8X69ql7Lp8kekyTperN/wAe0guApRBGMfeYbdnFfVVFa20t5W+Wn46EX1v53+f9M+YovCPijSfHuueKobG7u9f8L6VozKyqxGpRi1aO8gVyPnLKMjH8apWH4W8D614gt/h/DFY3+najZeGL670+5mtmj+y3qXwkgDkj5d3QqcEqzV9c0U3q7+d/vv8A53JSSVvl+X+R8b6u/iG+0XTvElxpeseHppPiJdXs7vokl81mDZqpcwAEyLvDKD0PWu9TUbXSfido3jfxRp2qa/4euvCwsLLUYvDs/wC5ulnYy7rRULwmRcYO3oMZxX0XRQtLf19nl/r9Qt/X/b3MeOSabbXnx28DanY+G5bPTG8N3pKSWHliAs8JRHAGEbGflPPBryPwOuqRfD34geGri41Rrue11o2+it4WmQhmeRlcXm3D7h0TPOcDpX1/RSaureTX3u5UXZ380/uVjyL9mG/luPB32C61i71C5tba2Rkn8NSaX9lHl48vc6gTEEH5h6e9eiappd7cZMd87D+43A/StmqmrzzW1i08GCyEEgjORWGOhTq05SqXstdP6/MvDOVOSjA5C702+tyfNgcj+8ORVM8V1ml68l1OkEsOx2OAQeM1oXWnWVznzbdM+o4NfOrKqeIjz4ad15/1+h6rxsqT5asfuODorprvw3GctbTFfZ/8a5uVPLkZNwbacZHQ15uJwdXDNe0R10q8Kvws7DwvIj6UirjchIYVqVwNleXFnJ5kEhU9x2NXLnXb+eIx7lQHqVGDXtYXOaVOgoTTulY8+tgJyqOUXoyHX5El1WZo8Fc44qjRWno2knUFZ/PVFU4I6mvEUamKqvlWr1PRco0YLmeiMypILeadtsUTufYV11poVhBgshlb1Y/0qze3EGm2hlMYCg4CqAMmvThksoxc60lFL5nHLME3y01dmBp+h6juDtL9n+jc/pXR2kMkMe2S4eY+rAVj2OtXF9qEcEUSxxk5bucVv16uW0sMouVG76Xf+X/AOLFzq3SqWPI/BPwcsbXxprninxP5t7dS+I7jVdKt1v5WtYQyqElMBwgmHzfNgnpzXBeEvgn4u0jwF4q8Mt4b8MQahq2mXlqNai1i4eSdpJC8avC0W1F5AJUk/KODk19M0V6fKuXl6Wt+Fjkvrfzv+p4R4b+EOteCp9at/C+i+F9Q0bWtEtYrzT9UlkZDeRYWRN2xm8qRCx5yFbB24JFZujfBnxppOkWmpaXPo+n6lpPiH+19I0I3k09hbRGHypLcTMu8b8s2QuFJ6V9E0Vbbvf8Are5Nla39bWPBPFXws8deMLTxfruttodnr+s2dlp1lY2tzJJb29vBcCYl5SgLOx3dFAHA96t638I/EA+Jeoapo11p6+HLnS9S8i1kdlkt728iVJAoCkeWzIHPcFm4r3CipcU1b1X37lJ639Pw2PA0+Dfiaxvfh9d6ZdaZGumjTn8RWxkYLNNZx7Y5YiF5YhmQ5AyAnpVWx+C3jmzGkeLE8WPN4qg8RPrV1pzzJ/ZwMzlZ1RhF5uTCQoyccYwBjH0NRVczvfzv+X+SJsrW8rfn/mzwibwD8R/+Eb+Ing+LTvDzaX4mu9RvLW+bU5BMjTqPLVovJxjKjJDcZ6Gn+IPhf4t1bxl4b1C303w3pUujyWR/4SKzvJkv2giVfMt3iCBZQxDKCzYCnp1z7pRSj7trdLfhsEle/nf8dz5u8K/BjxVpNh4x09/DnhpbrXINUii1tNXnMxW4LmNGgMewAZUEg5GO9egfs9eC9V8D6DPpWo+FtE0U+VAGm07VZrs3cirtZ3WRF8vscKSOT6V6jRRHRW8kvuHLV382/vKVt/yGr3/rlD/7PRRbf8hq9/65Q/8As9FYYf4H6y/NmlX4vkvyQuhf8gSw/wCvaP8A9BFXKp6F/wAgSw/69o//AEEVcp4b+DD0X5BV+OXqFFFFbGYUUUUAFFFFABRRRQAUyeNZoXiboykGn0Umk1ZjTscBMklneMpyrxtXbabdJeWaTKeSMMPQ1k+KtOMi/bIVyyjDgdx61k6JqTWFx82TC/3x/WvmKE3luKdOfwv+k/8AM9epFYuipR3R0fiC7a3sjHHkzS/KoHX3rEstAupkMk58oYyAepNdPD9nn23Me1yRw3XA/pU1etWwEMVU9pUd10SOKGJlRhywWvU86dSrlT1BxSVo+I7f7PqkmBhX+YfjWdXyFam6VRwfQ9yE1OKkuppaNpbahHK3mbNmMHHBNWdOjutH1FftCEQv8rMOR9a2vDtv9n0uPI+Z/mP41oOqupV1DKeoIr6TDZXH2UKkXae//Dnk1sY+eUWrxFHIrlPFd6JrkWsZykf3vc1p65qkdjB9ltyPOxgY/gFc1YWst9drEuSWOWb0HrWebYznthqere/+ReCocv72e3T/ADNvwfakCS7YdflX+tdFUdtClvAkMYwqjAqSvXweH+r0Y0/v9Thr1fa1HIKKKK6jEKKKKACiiigAooooAKKKKACiiigClbf8hq9/65Q/+z0UW3/Iavf+uUP/ALPRWGH+B+svzZpV+L5L8kLoX/IEsP8Ar2j/APQRVyqehf8AIEsP+vaP/wBBFXKeG/gw9F+QVfjl6hRRRWxmFFFFABRRRQAUUUUAFFFFAARkYPIrmNe0Vo2a5tFLIeWQdRXT0Vy4vB08VDln8mbUK8qMrxOF07Ubmwf922V7o3Q10ljr1ncALITC57Hp+dP1LRbW7y6jypfVRwfwrAutDv7dsonmqOhSvDUMdl+kVzR+/wD4KPRcsPid9GafjC33W8Vwo5U7T9O1c9Ywm4u4oV/iYCuuKtfaCUkUiTy8EEYO4Vj+EbbdeyTMOIhgfU/5NLG4ZVsXBx2nZ/5/gPD1vZ0JJ7xOhurq1sYl86QIuMKPpWDqXiJ5AY7NSg/vnrTvEUF3faiI4IXZIxjOOM9+aLHw25Ia7kCj+6vWt8VXxlepKlQVorS//B/yMqNOhTgp1HqY9pa3F9cbY1Z2Y/Mx7fWux0nT4rCDYvzOfvN61Pa28NtEI4Iwi+3epa7MBlkcN78tZfl6GGJxbq+6tEFFFFeocYUUUUAFFFFABRRRQAUUUUAFFFFABRRRQBStv+Q1e/8AXKH/ANnootv+Q1e/9cof/Z6Kww/wP1l+bNKvxfJfkhdC/wCQJYf9e0f/AKCKuVT0L/kCWH/XtH/6CKuU8N/Bh6L8gq/HL1CiiitjMKKKKACiiigAooooAKKKKAOfj8ceDJPEreGU8V6I2uK5jOnC+j+0BgMlfLzuzjtir9jr2iX2sXuj2Wr2FzqVgFN5aRXCtLb7hld6A5XPbNfOcfgXW9d8b+NNV1D7FYeHNG8Y/wBts4sJW1K4a3hjcJC/3fLbGOATnNVPhZbeOvDXxA8J+ONf8Ji0t/Fkt1Bqd1b3LzTubtzcW5nh8seSIyAn3mwDg4op+9y36r80rfjdfIJ6Xt0/R6/hb7z6AsPiL4A1C7ubOx8beHbm5tY5JbiKLUomeJEGXZgGyAuDknpiq9l8U/hpetKtn8QPC9w0UTTSCLVYW2Iv3mOG4A7mvnH4UeGNZsNd+H+reJrOa40F9d1SO3gh0vyprG6eSURtcPgtLC43ddoGVzkCun8R+H5F8CfHlbfQ3WaXUWFkI7MhpENvD/q8DJGc9Pep5vd5vK/5f5ja97l87fn/AJf11971vxj4S0S6s7XWfE2jadPfY+yxXV7HE0+eBsDEFs5HSqEvi7wT4esrm61LxZodlbLfPaySz30aIk6jJhJJwHA5K9a8h0i60fwp8T/Fk3j/AMMajqH9t2+n/wBi3C6NLfJNAkCo1spVGEbCTJIbaDuzmub1PRvElxqUCaNpMIvG+KV9PANTs5XtRGbXAeRVwdnbIOM45olTi5p21X6uKt+IlNqD/ro3+h9JXHi7wrb6LZ61P4k0iLTL6RYrS8e8jEM7tnaqPnDE4OAD2NUNd+JHw+0HVZtK1vxv4c02/hx5ttdalFFKmQCMqzAjIIP0NfOfiH4WeKnaL4c6RpVpr8Wl6de6hezzTPYWkV/fu2xrcbHB8lVJVe27JIziuy02a48Yap8Fte1Tw9Kl8XvotYE9kdyTR2zRsZMr0LqSpPXIxVLXX+u34P8AQHp/Xz/Ffqe12nizwvd30Nja+ItKnuppngihju0Z3kRA7oADksqkMR1AINVtb8d+CtDadda8W6Hpxt5lgmF1fxx+XIV3hG3EYYrzjrjmvB9X0HU7fRPGXiyx027/ALS8MfEN9Yso0gbfPbhYkmVBj5g0Rfp124rnvFun6rD4V8EeMrqO60i81vxXe63fXEmiyagbJJYnWESW6jc2I1jXHY0k7pP0/G3+b+4GtX8/wv8A5L7z6w0bU9N1nTINU0i/tr+xuF3Q3NtKJI5BnGVYcEcVbrC+H93DfeC9KuoLv7Yj26/6R/Z7WXmkcFvIYAx5IPymt2qasxJ3QUUUUhhRRRQAUUUUAFFFFABRRRQAUUUUAUrb/kNXv/XKH/2eii2/5DV7/wBcof8A2eisMP8AA/WX5s0q/F8l+SF0L/kCWH/XtH/6CKuVT0L/AJAlh/17R/8AoIq5Tw38GHovyCr8cvUKKKK2MwooooAKKKKACiiigAooooAKKKKACiiigAooooAKKKKACiiigAooooAKKKKACiiigAooooAKKKKACiiigAooooApW3/Iavf+uUP/ALPRRbf8hq9/65Q/+z0Vhh/gfrL82aVfi+S/JC6F/wAgSw/69o//AEEVcrxiH/Up/uj+VOr5GlxXy04x9lsv5v8AgHuTyW8m+f8AD/gnstFeNUVf+tv/AE5/8m/4BP8AYn9/8P8AgnstFeNUUf62/wDTn/yb/gB/Yn9/8P8AgnstFeNUUf62/wDTn/yb/gB/Yn9/8P8AgnstFeNUUf62/wDTn/yb/gB/Yn9/8P8AgnstFeNUUf62/wDTn/yb/gB/Yn9/8P8AgnstFeNUUf62/wDTn/yb/gB/Yn9/8P8AgnstFeNUUf62/wDTn/yb/gB/Yn9/8P8AgnstFeNUUf62/wDTn/yb/gB/Yn9/8P8AgnstFeNUUf62/wDTn/yb/gB/Yn9/8P8AgnstFeNUUf62/wDTn/yb/gB/Yn9/8P8AgnstFeNUUf62/wDTn/yb/gB/Yn9/8P8AgnstFeNUUf62/wDTn/yb/gB/Yn9/8P8AgnstFeNUUf62/wDTn/yb/gB/Yn9/8P8AgnstFeNUUf62/wDTn/yb/gB/Yn9/8P8AgnstFeNUUf62/wDTn/yb/gB/Yn9/8P8AgnstFeNUUf62/wDTn/yb/gB/Yn9/8P8AgnstFeNUUf62/wDTn/yb/gB/Yn9/8P8AgnrFt/yGbz/rlF/N6K5v4Zf6rUP99P5Givo8sxH1nDRq2te7/FnlYyl7Ks4Xva35I//Z">
            <a:extLst>
              <a:ext uri="{FF2B5EF4-FFF2-40B4-BE49-F238E27FC236}">
                <a16:creationId xmlns:a16="http://schemas.microsoft.com/office/drawing/2014/main" id="{AA6A9217-E6B4-41D7-85DE-4626FE5296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6" name="Image 4">
            <a:extLst>
              <a:ext uri="{FF2B5EF4-FFF2-40B4-BE49-F238E27FC236}">
                <a16:creationId xmlns:a16="http://schemas.microsoft.com/office/drawing/2014/main" id="{2B9EB155-62C9-4B98-AFEB-6C3310BA5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67369"/>
            <a:ext cx="10510345" cy="604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71457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1_ Titres">
  <a:themeElements>
    <a:clrScheme name="Territoire Intelligent">
      <a:dk1>
        <a:srgbClr val="000000"/>
      </a:dk1>
      <a:lt1>
        <a:srgbClr val="FFFFFF"/>
      </a:lt1>
      <a:dk2>
        <a:srgbClr val="5896A5"/>
      </a:dk2>
      <a:lt2>
        <a:srgbClr val="253748"/>
      </a:lt2>
      <a:accent1>
        <a:srgbClr val="253260"/>
      </a:accent1>
      <a:accent2>
        <a:srgbClr val="E37D2E"/>
      </a:accent2>
      <a:accent3>
        <a:srgbClr val="61D836"/>
      </a:accent3>
      <a:accent4>
        <a:srgbClr val="FAE232"/>
      </a:accent4>
      <a:accent5>
        <a:srgbClr val="C6351D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TI" id="{4098870B-D09D-4C85-8CAF-2C2A2B1D6721}" vid="{ABCDD76E-3E78-417A-AC0D-41A5D5534055}"/>
    </a:ext>
  </a:extLst>
</a:theme>
</file>

<file path=ppt/theme/theme2.xml><?xml version="1.0" encoding="utf-8"?>
<a:theme xmlns:a="http://schemas.openxmlformats.org/drawingml/2006/main" name="3_ Contenus avec logo">
  <a:themeElements>
    <a:clrScheme name="Territoire Intelligent">
      <a:dk1>
        <a:srgbClr val="000000"/>
      </a:dk1>
      <a:lt1>
        <a:srgbClr val="FFFFFF"/>
      </a:lt1>
      <a:dk2>
        <a:srgbClr val="5896A5"/>
      </a:dk2>
      <a:lt2>
        <a:srgbClr val="253748"/>
      </a:lt2>
      <a:accent1>
        <a:srgbClr val="253260"/>
      </a:accent1>
      <a:accent2>
        <a:srgbClr val="E37D2E"/>
      </a:accent2>
      <a:accent3>
        <a:srgbClr val="61D836"/>
      </a:accent3>
      <a:accent4>
        <a:srgbClr val="FAE232"/>
      </a:accent4>
      <a:accent5>
        <a:srgbClr val="C6351D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76200" cap="flat">
          <a:solidFill>
            <a:srgbClr val="F17700"/>
          </a:solidFill>
          <a:prstDash val="solid"/>
          <a:round/>
        </a:ln>
        <a:effectLst/>
        <a:sp3d/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Template TI" id="{4098870B-D09D-4C85-8CAF-2C2A2B1D6721}" vid="{F66C3377-25CF-4BB6-8647-A991E30362B8}"/>
    </a:ext>
  </a:ext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7f54855c-8ada-4d8d-ab5d-f412ce6f050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74F2293FC4524D8A3F38FEEB2624D3" ma:contentTypeVersion="14" ma:contentTypeDescription="Crée un document." ma:contentTypeScope="" ma:versionID="b8b1804a2b2af6b27caef0881312b32e">
  <xsd:schema xmlns:xsd="http://www.w3.org/2001/XMLSchema" xmlns:xs="http://www.w3.org/2001/XMLSchema" xmlns:p="http://schemas.microsoft.com/office/2006/metadata/properties" xmlns:ns2="7f54855c-8ada-4d8d-ab5d-f412ce6f0507" xmlns:ns3="280bfa32-374e-4542-965a-91b1dee2b498" targetNamespace="http://schemas.microsoft.com/office/2006/metadata/properties" ma:root="true" ma:fieldsID="7179c2ff3fb6b22544d0eeea42208e77" ns2:_="" ns3:_="">
    <xsd:import namespace="7f54855c-8ada-4d8d-ab5d-f412ce6f0507"/>
    <xsd:import namespace="280bfa32-374e-4542-965a-91b1dee2b49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54855c-8ada-4d8d-ab5d-f412ce6f05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14" nillable="true" ma:displayName="État de validation" ma:internalName="_x00c9_tat_x0020_de_x0020_validation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0bfa32-374e-4542-965a-91b1dee2b498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77CF1AF-8201-4E62-AADE-AB4388FE71F1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7f54855c-8ada-4d8d-ab5d-f412ce6f0507"/>
    <ds:schemaRef ds:uri="http://purl.org/dc/dcmitype/"/>
    <ds:schemaRef ds:uri="280bfa32-374e-4542-965a-91b1dee2b498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368538E-05AA-439D-81ED-67BAE6D603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f54855c-8ada-4d8d-ab5d-f412ce6f0507"/>
    <ds:schemaRef ds:uri="280bfa32-374e-4542-965a-91b1dee2b49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8CDF336-783F-4D6D-8E5E-EB636B469EE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TI</Template>
  <TotalTime>1</TotalTime>
  <Words>437</Words>
  <Application>Microsoft Office PowerPoint</Application>
  <PresentationFormat>Personnalisé</PresentationFormat>
  <Paragraphs>62</Paragraphs>
  <Slides>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6</vt:i4>
      </vt:variant>
    </vt:vector>
  </HeadingPairs>
  <TitlesOfParts>
    <vt:vector size="15" baseType="lpstr">
      <vt:lpstr>Arial</vt:lpstr>
      <vt:lpstr>Avenir Heavy</vt:lpstr>
      <vt:lpstr>Avenir Roman</vt:lpstr>
      <vt:lpstr>Calibri</vt:lpstr>
      <vt:lpstr>Calibri Light</vt:lpstr>
      <vt:lpstr>Courier New</vt:lpstr>
      <vt:lpstr>Helvetica Neue</vt:lpstr>
      <vt:lpstr>1_ Titres</vt:lpstr>
      <vt:lpstr>3_ Contenus avec logo</vt:lpstr>
      <vt:lpstr>Présentation PowerPoint</vt:lpstr>
      <vt:lpstr>… de l’économie locale</vt:lpstr>
      <vt:lpstr>… du territoire</vt:lpstr>
      <vt:lpstr>… des usages et des habitants</vt:lpstr>
      <vt:lpstr>Il agit sur les organisations et sur les politiques publiques</vt:lpstr>
      <vt:lpstr>C’est un accélérateur et un facilitateur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Comment le numérique peut-il rénover le service public ?</dc:title>
  <dc:creator>REMBOTTE Sophie</dc:creator>
  <cp:lastModifiedBy>REMBOTTE Sophie</cp:lastModifiedBy>
  <cp:revision>4</cp:revision>
  <cp:lastPrinted>2020-10-01T07:56:47Z</cp:lastPrinted>
  <dcterms:created xsi:type="dcterms:W3CDTF">2021-09-06T09:22:56Z</dcterms:created>
  <dcterms:modified xsi:type="dcterms:W3CDTF">2021-09-10T13:23:17Z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0x0101005174F2293FC4524D8A3F38FEEB2624D3</vt:lpwstr>
  </property>
</Properties>
</file>