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829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41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61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575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55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52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95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37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728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88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639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79649-60E3-4B4F-ADDF-F34D247E7DBF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8748-CD7D-42EF-B25E-9DAC630F35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372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démarche de </a:t>
            </a:r>
            <a:r>
              <a:rPr lang="fr-FR" dirty="0" err="1" smtClean="0"/>
              <a:t>retex</a:t>
            </a:r>
            <a:r>
              <a:rPr lang="fr-FR" dirty="0" smtClean="0"/>
              <a:t> de l’AATF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« bonne pratique évaluative » mise en œuvre dès le mois de mars 2020</a:t>
            </a:r>
          </a:p>
          <a:p>
            <a:endParaRPr lang="fr-FR" dirty="0"/>
          </a:p>
          <a:p>
            <a:r>
              <a:rPr lang="fr-FR" dirty="0" smtClean="0"/>
              <a:t>Une démarche expérimentale, mais représentative, qui associe les praticiens et les chercheurs</a:t>
            </a:r>
          </a:p>
          <a:p>
            <a:endParaRPr lang="fr-FR" dirty="0"/>
          </a:p>
          <a:p>
            <a:r>
              <a:rPr lang="fr-FR" dirty="0" smtClean="0"/>
              <a:t>Des constats partagés sur l’ensemble du territoire et toutes les strates territoriales</a:t>
            </a:r>
          </a:p>
          <a:p>
            <a:endParaRPr lang="fr-FR" dirty="0"/>
          </a:p>
          <a:p>
            <a:r>
              <a:rPr lang="fr-FR" dirty="0" smtClean="0"/>
              <a:t>Une démarche en deux temps pour tenir compte du temps de crise qui dure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075" y="230188"/>
            <a:ext cx="9334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6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L’agilité : mot-valise au défi de la crise sanitaire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La crise : une obligation d’agilité au service des territoires et des habitants</a:t>
            </a:r>
          </a:p>
          <a:p>
            <a:endParaRPr lang="fr-FR" dirty="0"/>
          </a:p>
          <a:p>
            <a:r>
              <a:rPr lang="fr-FR" dirty="0" smtClean="0"/>
              <a:t>Une mise en œuvre cohérente dans le désordre apparent</a:t>
            </a:r>
          </a:p>
          <a:p>
            <a:endParaRPr lang="fr-FR" dirty="0" smtClean="0"/>
          </a:p>
          <a:p>
            <a:r>
              <a:rPr lang="fr-FR" dirty="0" smtClean="0"/>
              <a:t>Un enrichissement relationnel sur fond de résistances institutionnelles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075" y="230188"/>
            <a:ext cx="9334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8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en pratique, quelles résiliences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gouvernance territoriale bousculée mais enrichie </a:t>
            </a:r>
          </a:p>
          <a:p>
            <a:r>
              <a:rPr lang="fr-FR" dirty="0"/>
              <a:t>Des services publics locaux mobilisés avec agilité </a:t>
            </a:r>
          </a:p>
          <a:p>
            <a:r>
              <a:rPr lang="fr-FR" dirty="0"/>
              <a:t>Des ressources au service de la gestion de </a:t>
            </a:r>
            <a:r>
              <a:rPr lang="fr-FR" dirty="0" smtClean="0"/>
              <a:t>crise</a:t>
            </a:r>
          </a:p>
          <a:p>
            <a:r>
              <a:rPr lang="fr-FR" dirty="0" smtClean="0"/>
              <a:t>Face à la crise chronicisée, des collectivités en résilience de routine</a:t>
            </a:r>
          </a:p>
          <a:p>
            <a:r>
              <a:rPr lang="fr-FR" dirty="0" smtClean="0"/>
              <a:t>Et des propositions pour « Le monde d’après »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075" y="230188"/>
            <a:ext cx="9334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22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 après le printemps 2020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Face à la crise chronicisée, des collectivités en résilience de routine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Et des propositions formulées par l’AATF pour « Le monde d’après »</a:t>
            </a:r>
          </a:p>
          <a:p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7075" y="230188"/>
            <a:ext cx="9334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186</Words>
  <Application>Microsoft Office PowerPoint</Application>
  <PresentationFormat>Grand écran</PresentationFormat>
  <Paragraphs>27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La démarche de retex de l’AATF</vt:lpstr>
      <vt:lpstr>L’agilité : mot-valise au défi de la crise sanitaire</vt:lpstr>
      <vt:lpstr>Et en pratique, quelles résiliences ?</vt:lpstr>
      <vt:lpstr>Et après le printemps 2020 ?</vt:lpstr>
    </vt:vector>
  </TitlesOfParts>
  <Company>Conseil départemental de Loir-et-Cher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démarche de retex de l’AATF</dc:title>
  <dc:creator>DIETLIN Amelie</dc:creator>
  <cp:lastModifiedBy>MARIN Pierre</cp:lastModifiedBy>
  <cp:revision>3</cp:revision>
  <dcterms:created xsi:type="dcterms:W3CDTF">2021-09-10T07:52:12Z</dcterms:created>
  <dcterms:modified xsi:type="dcterms:W3CDTF">2021-09-10T07:59:56Z</dcterms:modified>
</cp:coreProperties>
</file>